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A54D823-A5D2-4472-95E8-9E0AD86544D2}">
  <a:tblStyle styleId="{AA54D823-A5D2-4472-95E8-9E0AD86544D2}"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 name="Google Shape;87;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imes New Roman"/>
              <a:buNone/>
            </a:pPr>
            <a:r>
              <a:rPr lang="en-US" sz="1800">
                <a:latin typeface="Times New Roman"/>
                <a:ea typeface="Times New Roman"/>
                <a:cs typeface="Times New Roman"/>
                <a:sym typeface="Times New Roman"/>
              </a:rPr>
              <a:t>ƯƠM MẦM TRI THỨC – UOMMAM.VN</a:t>
            </a:r>
            <a:endParaRPr/>
          </a:p>
          <a:p>
            <a:pPr indent="0" lvl="0" marL="0" rtl="0" algn="l">
              <a:spcBef>
                <a:spcPts val="0"/>
              </a:spcBef>
              <a:spcAft>
                <a:spcPts val="0"/>
              </a:spcAft>
              <a:buNone/>
            </a:pPr>
            <a:r>
              <a:t/>
            </a:r>
            <a:endParaRPr/>
          </a:p>
        </p:txBody>
      </p:sp>
      <p:sp>
        <p:nvSpPr>
          <p:cNvPr id="88" name="Google Shape;88;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7" name="Google Shape;197;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imes New Roman"/>
              <a:buNone/>
            </a:pPr>
            <a:r>
              <a:rPr lang="en-US" sz="1800">
                <a:latin typeface="Times New Roman"/>
                <a:ea typeface="Times New Roman"/>
                <a:cs typeface="Times New Roman"/>
                <a:sym typeface="Times New Roman"/>
              </a:rPr>
              <a:t>ƯƠM MẦM TRI THỨC – UOMMAM.VN</a:t>
            </a:r>
            <a:endParaRPr/>
          </a:p>
          <a:p>
            <a:pPr indent="0" lvl="0" marL="0" rtl="0" algn="l">
              <a:spcBef>
                <a:spcPts val="0"/>
              </a:spcBef>
              <a:spcAft>
                <a:spcPts val="0"/>
              </a:spcAft>
              <a:buNone/>
            </a:pPr>
            <a:r>
              <a:t/>
            </a:r>
            <a:endParaRPr/>
          </a:p>
        </p:txBody>
      </p:sp>
      <p:sp>
        <p:nvSpPr>
          <p:cNvPr id="198" name="Google Shape;198;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7" name="Google Shape;207;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8" name="Google Shape;218;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9" name="Google Shape;239;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Mấy điểm thì tạo thành một đoạn thẳng ?</a:t>
            </a:r>
            <a:endParaRPr/>
          </a:p>
          <a:p>
            <a:pPr indent="0" lvl="0" marL="0" rtl="0" algn="l">
              <a:spcBef>
                <a:spcPts val="0"/>
              </a:spcBef>
              <a:spcAft>
                <a:spcPts val="0"/>
              </a:spcAft>
              <a:buNone/>
            </a:pPr>
            <a:r>
              <a:rPr lang="en-US"/>
              <a:t>2 điểm </a:t>
            </a:r>
            <a:endParaRPr/>
          </a:p>
        </p:txBody>
      </p:sp>
      <p:sp>
        <p:nvSpPr>
          <p:cNvPr id="240" name="Google Shape;240;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1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8" name="Google Shape;268;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1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0" name="Google Shape;280;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1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2" name="Google Shape;302;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2" name="Google Shape;312;p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Hoạt động 2 bạn cùng bàn. Nhóm xong nhanh nhất làm ý a, nhóm xong thứ 2 làm ý b. </a:t>
            </a:r>
            <a:endParaRPr/>
          </a:p>
          <a:p>
            <a:pPr indent="0" lvl="0" marL="0" rtl="0" algn="l">
              <a:spcBef>
                <a:spcPts val="0"/>
              </a:spcBef>
              <a:spcAft>
                <a:spcPts val="0"/>
              </a:spcAft>
              <a:buNone/>
            </a:pPr>
            <a:r>
              <a:rPr lang="en-US"/>
              <a:t>Nhận xét: Nên viết theo thứ tự để không bị thiếu trường hợp nào.</a:t>
            </a:r>
            <a:endParaRPr/>
          </a:p>
        </p:txBody>
      </p:sp>
      <p:sp>
        <p:nvSpPr>
          <p:cNvPr id="313" name="Google Shape;313;p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p1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0" name="Google Shape;330;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5" name="Google Shape;335;p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US" sz="1600">
                <a:latin typeface="Times New Roman"/>
                <a:ea typeface="Times New Roman"/>
                <a:cs typeface="Times New Roman"/>
                <a:sym typeface="Times New Roman"/>
              </a:rPr>
              <a:t>HOẠT ĐỘNG NHÓM trong 3’ trả lời câu hỏi trên.</a:t>
            </a:r>
            <a:endParaRPr b="0" i="0" sz="1600">
              <a:latin typeface="Times New Roman"/>
              <a:ea typeface="Times New Roman"/>
              <a:cs typeface="Times New Roman"/>
              <a:sym typeface="Times New Roman"/>
            </a:endParaRPr>
          </a:p>
        </p:txBody>
      </p:sp>
      <p:sp>
        <p:nvSpPr>
          <p:cNvPr id="336" name="Google Shape;336;p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3" name="Google Shape;103;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5" name="Google Shape;365;p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Không. Vì không có cầu đi từ đảo B sang đảo C.</a:t>
            </a:r>
            <a:endParaRPr/>
          </a:p>
        </p:txBody>
      </p:sp>
      <p:sp>
        <p:nvSpPr>
          <p:cNvPr id="366" name="Google Shape;366;p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1" name="Google Shape;391;p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600">
                <a:latin typeface="Times New Roman"/>
                <a:ea typeface="Times New Roman"/>
                <a:cs typeface="Times New Roman"/>
                <a:sym typeface="Times New Roman"/>
              </a:rPr>
              <a:t>Hình ảnh trên chính là 5 đảo nhỏ đẹp nhất ở Phú Quốc. </a:t>
            </a:r>
            <a:endParaRPr/>
          </a:p>
          <a:p>
            <a:pPr indent="0" lvl="0" marL="0" rtl="0" algn="l">
              <a:spcBef>
                <a:spcPts val="0"/>
              </a:spcBef>
              <a:spcAft>
                <a:spcPts val="0"/>
              </a:spcAft>
              <a:buNone/>
            </a:pPr>
            <a:r>
              <a:rPr lang="en-US" sz="1600">
                <a:latin typeface="Times New Roman"/>
                <a:ea typeface="Times New Roman"/>
                <a:cs typeface="Times New Roman"/>
                <a:sym typeface="Times New Roman"/>
              </a:rPr>
              <a:t>Điểm A: Hòn Mây Rút Ngoài. Điểm B: Hòn An Tây. Điểm C: Hòn Một. Điểm D: Hòn Mây Rút Trong. Điểm E: Hòn Móng Tay. </a:t>
            </a:r>
            <a:endParaRPr/>
          </a:p>
          <a:p>
            <a:pPr indent="0" lvl="0" marL="0" rtl="0" algn="l">
              <a:spcBef>
                <a:spcPts val="0"/>
              </a:spcBef>
              <a:spcAft>
                <a:spcPts val="0"/>
              </a:spcAft>
              <a:buNone/>
            </a:pPr>
            <a:r>
              <a:rPr b="1" lang="en-US" sz="1600">
                <a:solidFill>
                  <a:srgbClr val="FF0000"/>
                </a:solidFill>
                <a:latin typeface="Times New Roman"/>
                <a:ea typeface="Times New Roman"/>
                <a:cs typeface="Times New Roman"/>
                <a:sym typeface="Times New Roman"/>
              </a:rPr>
              <a:t>Điều xin lưu ý đến quý khách du lịch </a:t>
            </a:r>
            <a:r>
              <a:rPr lang="en-US" sz="1600">
                <a:latin typeface="Times New Roman"/>
                <a:ea typeface="Times New Roman"/>
                <a:cs typeface="Times New Roman"/>
                <a:sym typeface="Times New Roman"/>
              </a:rPr>
              <a:t>có dịp đến tham quan tận hưởng vẻ đẹp thiên nhiên của hòn đảo này xin hãy dọn dẹp sạch sẽ, xin đừng bỏ lại chút rác nào lại nơi đây nhé! Xin hãy giữ cho môi trường được sạch sẽ.</a:t>
            </a:r>
            <a:endParaRPr sz="1600">
              <a:latin typeface="Times New Roman"/>
              <a:ea typeface="Times New Roman"/>
              <a:cs typeface="Times New Roman"/>
              <a:sym typeface="Times New Roman"/>
            </a:endParaRPr>
          </a:p>
        </p:txBody>
      </p:sp>
      <p:sp>
        <p:nvSpPr>
          <p:cNvPr id="392" name="Google Shape;392;p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5" name="Google Shape;415;p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Nhìn ảnh, các em đoán xem đây là truyện cổ tích gì ?</a:t>
            </a:r>
            <a:endParaRPr/>
          </a:p>
        </p:txBody>
      </p:sp>
      <p:sp>
        <p:nvSpPr>
          <p:cNvPr id="416" name="Google Shape;416;p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p2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3" name="Google Shape;423;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0" name="Google Shape;430;p2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Gv chuẩn bị chẵn hình vẽ có ảnh để học sinh hoạt động nhóm thực hành nối.</a:t>
            </a:r>
            <a:endParaRPr/>
          </a:p>
        </p:txBody>
      </p:sp>
      <p:sp>
        <p:nvSpPr>
          <p:cNvPr id="431" name="Google Shape;431;p2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7" name="Shape 687"/>
        <p:cNvGrpSpPr/>
        <p:nvPr/>
      </p:nvGrpSpPr>
      <p:grpSpPr>
        <a:xfrm>
          <a:off x="0" y="0"/>
          <a:ext cx="0" cy="0"/>
          <a:chOff x="0" y="0"/>
          <a:chExt cx="0" cy="0"/>
        </a:xfrm>
      </p:grpSpPr>
      <p:sp>
        <p:nvSpPr>
          <p:cNvPr id="688" name="Google Shape;688;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9" name="Google Shape;689;p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HÃY ĐỌC CÂU THẦN CHÚ ĐỂ CÁC ĐỐT TRE GẮN LẠI VỚI NHAU</a:t>
            </a:r>
            <a:endParaRPr/>
          </a:p>
        </p:txBody>
      </p:sp>
      <p:sp>
        <p:nvSpPr>
          <p:cNvPr id="690" name="Google Shape;690;p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4" name="Shape 924"/>
        <p:cNvGrpSpPr/>
        <p:nvPr/>
      </p:nvGrpSpPr>
      <p:grpSpPr>
        <a:xfrm>
          <a:off x="0" y="0"/>
          <a:ext cx="0" cy="0"/>
          <a:chOff x="0" y="0"/>
          <a:chExt cx="0" cy="0"/>
        </a:xfrm>
      </p:grpSpPr>
      <p:sp>
        <p:nvSpPr>
          <p:cNvPr id="925" name="Google Shape;925;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6" name="Google Shape;926;p2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Mỗi câu trả lời đúng được 10 đốt tre. Cá nhân trả lời.  </a:t>
            </a:r>
            <a:endParaRPr/>
          </a:p>
        </p:txBody>
      </p:sp>
      <p:sp>
        <p:nvSpPr>
          <p:cNvPr id="927" name="Google Shape;927;p2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1" name="Shape 1091"/>
        <p:cNvGrpSpPr/>
        <p:nvPr/>
      </p:nvGrpSpPr>
      <p:grpSpPr>
        <a:xfrm>
          <a:off x="0" y="0"/>
          <a:ext cx="0" cy="0"/>
          <a:chOff x="0" y="0"/>
          <a:chExt cx="0" cy="0"/>
        </a:xfrm>
      </p:grpSpPr>
      <p:sp>
        <p:nvSpPr>
          <p:cNvPr id="1092" name="Google Shape;1092;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3" name="Google Shape;1093;p2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Mỗi câu trả lời đúng được 10 đốt tre. Các nhóm trả lời. Riêng trả lời đúng Câu 7 được 20 đốt tre.</a:t>
            </a:r>
            <a:endParaRPr/>
          </a:p>
          <a:p>
            <a:pPr indent="0" lvl="0" marL="0" rtl="0" algn="l">
              <a:spcBef>
                <a:spcPts val="0"/>
              </a:spcBef>
              <a:spcAft>
                <a:spcPts val="0"/>
              </a:spcAft>
              <a:buNone/>
            </a:pPr>
            <a:r>
              <a:t/>
            </a:r>
            <a:endParaRPr/>
          </a:p>
        </p:txBody>
      </p:sp>
      <p:sp>
        <p:nvSpPr>
          <p:cNvPr id="1094" name="Google Shape;1094;p2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9" name="Shape 1309"/>
        <p:cNvGrpSpPr/>
        <p:nvPr/>
      </p:nvGrpSpPr>
      <p:grpSpPr>
        <a:xfrm>
          <a:off x="0" y="0"/>
          <a:ext cx="0" cy="0"/>
          <a:chOff x="0" y="0"/>
          <a:chExt cx="0" cy="0"/>
        </a:xfrm>
      </p:grpSpPr>
      <p:sp>
        <p:nvSpPr>
          <p:cNvPr id="1310" name="Google Shape;1310;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1" name="Google Shape;1311;p2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Cây truyện cây tre trăm đốt mang đến cho chúng ta bài học “Ở hiền thì gặp lành”,  “Gieo nhân nào thì gặp quả ấy”,, mỗi chúng ta như một đốt tre, cũng như một điểm đoàn kết lại thành các đoạn thẳng nhỏ, rồi lại gắn kết thành đoạn thẳng dài hơn nữa tạo nên sức mạnh vượt qua mọi thử thách.</a:t>
            </a:r>
            <a:endParaRPr/>
          </a:p>
        </p:txBody>
      </p:sp>
      <p:sp>
        <p:nvSpPr>
          <p:cNvPr id="1312" name="Google Shape;1312;p2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7" name="Shape 1317"/>
        <p:cNvGrpSpPr/>
        <p:nvPr/>
      </p:nvGrpSpPr>
      <p:grpSpPr>
        <a:xfrm>
          <a:off x="0" y="0"/>
          <a:ext cx="0" cy="0"/>
          <a:chOff x="0" y="0"/>
          <a:chExt cx="0" cy="0"/>
        </a:xfrm>
      </p:grpSpPr>
      <p:sp>
        <p:nvSpPr>
          <p:cNvPr id="1318" name="Google Shape;1318;p2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19" name="Google Shape;1319;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0" name="Google Shape;110;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5" name="Shape 1325"/>
        <p:cNvGrpSpPr/>
        <p:nvPr/>
      </p:nvGrpSpPr>
      <p:grpSpPr>
        <a:xfrm>
          <a:off x="0" y="0"/>
          <a:ext cx="0" cy="0"/>
          <a:chOff x="0" y="0"/>
          <a:chExt cx="0" cy="0"/>
        </a:xfrm>
      </p:grpSpPr>
      <p:sp>
        <p:nvSpPr>
          <p:cNvPr id="1326" name="Google Shape;1326;p3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27" name="Google Shape;1327;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2" name="Google Shape;122;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4" name="Google Shape;134;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 name="Google Shape;149;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Các em đã học cuộn dây trải dài ra là hình ảnh của 1 đường thẳng. Các đoạn dây nhỏ Lan cắt từ cuộn dây để buộc chồng sách chính là hình ảnh của các đoạn thẳng.</a:t>
            </a:r>
            <a:endParaRPr/>
          </a:p>
        </p:txBody>
      </p:sp>
      <p:sp>
        <p:nvSpPr>
          <p:cNvPr id="150" name="Google Shape;150;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5" name="Google Shape;175;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1" name="Google Shape;181;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6" name="Google Shape;186;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Trong đời sống, ta thấy rất nhiều hình ảnh của đoạn thẳng như …..</a:t>
            </a:r>
            <a:endParaRPr/>
          </a:p>
        </p:txBody>
      </p:sp>
      <p:sp>
        <p:nvSpPr>
          <p:cNvPr id="187" name="Google Shape;187;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2"/>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2"/>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2"/>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6" name="Shape 66"/>
        <p:cNvGrpSpPr/>
        <p:nvPr/>
      </p:nvGrpSpPr>
      <p:grpSpPr>
        <a:xfrm>
          <a:off x="0" y="0"/>
          <a:ext cx="0" cy="0"/>
          <a:chOff x="0" y="0"/>
          <a:chExt cx="0" cy="0"/>
        </a:xfrm>
      </p:grpSpPr>
      <p:sp>
        <p:nvSpPr>
          <p:cNvPr id="67" name="Google Shape;67;p11"/>
          <p:cNvSpPr txBox="1"/>
          <p:nvPr>
            <p:ph type="title"/>
          </p:nvPr>
        </p:nvSpPr>
        <p:spPr>
          <a:xfrm>
            <a:off x="1792288" y="3600450"/>
            <a:ext cx="5486400" cy="425054"/>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 name="Google Shape;68;p11"/>
          <p:cNvSpPr/>
          <p:nvPr>
            <p:ph idx="2" type="pic"/>
          </p:nvPr>
        </p:nvSpPr>
        <p:spPr>
          <a:xfrm>
            <a:off x="1792288" y="459581"/>
            <a:ext cx="5486400" cy="3086100"/>
          </a:xfrm>
          <a:prstGeom prst="rect">
            <a:avLst/>
          </a:prstGeom>
          <a:noFill/>
          <a:ln>
            <a:noFill/>
          </a:ln>
        </p:spPr>
      </p:sp>
      <p:sp>
        <p:nvSpPr>
          <p:cNvPr id="69" name="Google Shape;69;p11"/>
          <p:cNvSpPr txBox="1"/>
          <p:nvPr>
            <p:ph idx="1" type="body"/>
          </p:nvPr>
        </p:nvSpPr>
        <p:spPr>
          <a:xfrm>
            <a:off x="1792288" y="4025503"/>
            <a:ext cx="5486400" cy="603647"/>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70" name="Google Shape;70;p11"/>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1"/>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3" name="Shape 73"/>
        <p:cNvGrpSpPr/>
        <p:nvPr/>
      </p:nvGrpSpPr>
      <p:grpSpPr>
        <a:xfrm>
          <a:off x="0" y="0"/>
          <a:ext cx="0" cy="0"/>
          <a:chOff x="0" y="0"/>
          <a:chExt cx="0" cy="0"/>
        </a:xfrm>
      </p:grpSpPr>
      <p:sp>
        <p:nvSpPr>
          <p:cNvPr id="74" name="Google Shape;74;p12"/>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5" name="Google Shape;75;p12"/>
          <p:cNvSpPr txBox="1"/>
          <p:nvPr>
            <p:ph idx="1" type="body"/>
          </p:nvPr>
        </p:nvSpPr>
        <p:spPr>
          <a:xfrm rot="5400000">
            <a:off x="2874764" y="-1217413"/>
            <a:ext cx="3394472"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6" name="Google Shape;76;p12"/>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2"/>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9" name="Shape 79"/>
        <p:cNvGrpSpPr/>
        <p:nvPr/>
      </p:nvGrpSpPr>
      <p:grpSpPr>
        <a:xfrm>
          <a:off x="0" y="0"/>
          <a:ext cx="0" cy="0"/>
          <a:chOff x="0" y="0"/>
          <a:chExt cx="0" cy="0"/>
        </a:xfrm>
      </p:grpSpPr>
      <p:sp>
        <p:nvSpPr>
          <p:cNvPr id="80" name="Google Shape;80;p13"/>
          <p:cNvSpPr txBox="1"/>
          <p:nvPr>
            <p:ph type="title"/>
          </p:nvPr>
        </p:nvSpPr>
        <p:spPr>
          <a:xfrm rot="5400000">
            <a:off x="5463778" y="1371601"/>
            <a:ext cx="4388644"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1" name="Google Shape;81;p13"/>
          <p:cNvSpPr txBox="1"/>
          <p:nvPr>
            <p:ph idx="1" type="body"/>
          </p:nvPr>
        </p:nvSpPr>
        <p:spPr>
          <a:xfrm rot="5400000">
            <a:off x="1272778" y="-609599"/>
            <a:ext cx="4388644"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2" name="Google Shape;82;p13"/>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3"/>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13"/>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标题和内容">
  <p:cSld name="标题和内容">
    <p:spTree>
      <p:nvGrpSpPr>
        <p:cNvPr id="19" name="Shape 19"/>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0" name="Shape 20"/>
        <p:cNvGrpSpPr/>
        <p:nvPr/>
      </p:nvGrpSpPr>
      <p:grpSpPr>
        <a:xfrm>
          <a:off x="0" y="0"/>
          <a:ext cx="0" cy="0"/>
          <a:chOff x="0" y="0"/>
          <a:chExt cx="0" cy="0"/>
        </a:xfrm>
      </p:grpSpPr>
      <p:sp>
        <p:nvSpPr>
          <p:cNvPr id="21" name="Google Shape;21;p4"/>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 name="Google Shape;22;p4"/>
          <p:cNvSpPr txBox="1"/>
          <p:nvPr>
            <p:ph idx="1" type="body"/>
          </p:nvPr>
        </p:nvSpPr>
        <p:spPr>
          <a:xfrm>
            <a:off x="457200" y="1200151"/>
            <a:ext cx="8229600" cy="3394472"/>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3" name="Google Shape;23;p4"/>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4"/>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6" name="Shape 26"/>
        <p:cNvGrpSpPr/>
        <p:nvPr/>
      </p:nvGrpSpPr>
      <p:grpSpPr>
        <a:xfrm>
          <a:off x="0" y="0"/>
          <a:ext cx="0" cy="0"/>
          <a:chOff x="0" y="0"/>
          <a:chExt cx="0" cy="0"/>
        </a:xfrm>
      </p:grpSpPr>
      <p:sp>
        <p:nvSpPr>
          <p:cNvPr id="27" name="Google Shape;27;p5"/>
          <p:cNvSpPr txBox="1"/>
          <p:nvPr>
            <p:ph type="ctrTitle"/>
          </p:nvPr>
        </p:nvSpPr>
        <p:spPr>
          <a:xfrm>
            <a:off x="685800" y="1597819"/>
            <a:ext cx="7772400" cy="1102519"/>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 name="Google Shape;28;p5"/>
          <p:cNvSpPr txBox="1"/>
          <p:nvPr>
            <p:ph idx="1" type="subTitle"/>
          </p:nvPr>
        </p:nvSpPr>
        <p:spPr>
          <a:xfrm>
            <a:off x="1371600" y="2914650"/>
            <a:ext cx="6400800" cy="131445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9" name="Google Shape;29;p5"/>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5"/>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2" name="Shape 32"/>
        <p:cNvGrpSpPr/>
        <p:nvPr/>
      </p:nvGrpSpPr>
      <p:grpSpPr>
        <a:xfrm>
          <a:off x="0" y="0"/>
          <a:ext cx="0" cy="0"/>
          <a:chOff x="0" y="0"/>
          <a:chExt cx="0" cy="0"/>
        </a:xfrm>
      </p:grpSpPr>
      <p:sp>
        <p:nvSpPr>
          <p:cNvPr id="33" name="Google Shape;33;p6"/>
          <p:cNvSpPr txBox="1"/>
          <p:nvPr>
            <p:ph type="title"/>
          </p:nvPr>
        </p:nvSpPr>
        <p:spPr>
          <a:xfrm>
            <a:off x="722313" y="3305176"/>
            <a:ext cx="7772400" cy="1021556"/>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4" name="Google Shape;34;p6"/>
          <p:cNvSpPr txBox="1"/>
          <p:nvPr>
            <p:ph idx="1" type="body"/>
          </p:nvPr>
        </p:nvSpPr>
        <p:spPr>
          <a:xfrm>
            <a:off x="722313" y="2180035"/>
            <a:ext cx="7772400" cy="1125140"/>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5" name="Google Shape;35;p6"/>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6"/>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6"/>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8" name="Shape 38"/>
        <p:cNvGrpSpPr/>
        <p:nvPr/>
      </p:nvGrpSpPr>
      <p:grpSpPr>
        <a:xfrm>
          <a:off x="0" y="0"/>
          <a:ext cx="0" cy="0"/>
          <a:chOff x="0" y="0"/>
          <a:chExt cx="0" cy="0"/>
        </a:xfrm>
      </p:grpSpPr>
      <p:sp>
        <p:nvSpPr>
          <p:cNvPr id="39" name="Google Shape;39;p7"/>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0" name="Google Shape;40;p7"/>
          <p:cNvSpPr txBox="1"/>
          <p:nvPr>
            <p:ph idx="1" type="body"/>
          </p:nvPr>
        </p:nvSpPr>
        <p:spPr>
          <a:xfrm>
            <a:off x="457200" y="1200151"/>
            <a:ext cx="4038600" cy="3394472"/>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7"/>
          <p:cNvSpPr txBox="1"/>
          <p:nvPr>
            <p:ph idx="2" type="body"/>
          </p:nvPr>
        </p:nvSpPr>
        <p:spPr>
          <a:xfrm>
            <a:off x="4648200" y="1200151"/>
            <a:ext cx="4038600" cy="3394472"/>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2" name="Google Shape;42;p7"/>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7"/>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7"/>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5" name="Shape 45"/>
        <p:cNvGrpSpPr/>
        <p:nvPr/>
      </p:nvGrpSpPr>
      <p:grpSpPr>
        <a:xfrm>
          <a:off x="0" y="0"/>
          <a:ext cx="0" cy="0"/>
          <a:chOff x="0" y="0"/>
          <a:chExt cx="0" cy="0"/>
        </a:xfrm>
      </p:grpSpPr>
      <p:sp>
        <p:nvSpPr>
          <p:cNvPr id="46" name="Google Shape;46;p8"/>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8"/>
          <p:cNvSpPr txBox="1"/>
          <p:nvPr>
            <p:ph idx="1" type="body"/>
          </p:nvPr>
        </p:nvSpPr>
        <p:spPr>
          <a:xfrm>
            <a:off x="457200" y="1151335"/>
            <a:ext cx="4040188" cy="47982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8" name="Google Shape;48;p8"/>
          <p:cNvSpPr txBox="1"/>
          <p:nvPr>
            <p:ph idx="2" type="body"/>
          </p:nvPr>
        </p:nvSpPr>
        <p:spPr>
          <a:xfrm>
            <a:off x="457200" y="1631156"/>
            <a:ext cx="4040188" cy="2963466"/>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9" name="Google Shape;49;p8"/>
          <p:cNvSpPr txBox="1"/>
          <p:nvPr>
            <p:ph idx="3" type="body"/>
          </p:nvPr>
        </p:nvSpPr>
        <p:spPr>
          <a:xfrm>
            <a:off x="4645026" y="1151335"/>
            <a:ext cx="4041775" cy="47982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0" name="Google Shape;50;p8"/>
          <p:cNvSpPr txBox="1"/>
          <p:nvPr>
            <p:ph idx="4" type="body"/>
          </p:nvPr>
        </p:nvSpPr>
        <p:spPr>
          <a:xfrm>
            <a:off x="4645026" y="1631156"/>
            <a:ext cx="4041775" cy="2963466"/>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1" name="Google Shape;51;p8"/>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4" name="Shape 54"/>
        <p:cNvGrpSpPr/>
        <p:nvPr/>
      </p:nvGrpSpPr>
      <p:grpSpPr>
        <a:xfrm>
          <a:off x="0" y="0"/>
          <a:ext cx="0" cy="0"/>
          <a:chOff x="0" y="0"/>
          <a:chExt cx="0" cy="0"/>
        </a:xfrm>
      </p:grpSpPr>
      <p:sp>
        <p:nvSpPr>
          <p:cNvPr id="55" name="Google Shape;55;p9"/>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9"/>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9"/>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9" name="Shape 59"/>
        <p:cNvGrpSpPr/>
        <p:nvPr/>
      </p:nvGrpSpPr>
      <p:grpSpPr>
        <a:xfrm>
          <a:off x="0" y="0"/>
          <a:ext cx="0" cy="0"/>
          <a:chOff x="0" y="0"/>
          <a:chExt cx="0" cy="0"/>
        </a:xfrm>
      </p:grpSpPr>
      <p:sp>
        <p:nvSpPr>
          <p:cNvPr id="60" name="Google Shape;60;p10"/>
          <p:cNvSpPr txBox="1"/>
          <p:nvPr>
            <p:ph type="title"/>
          </p:nvPr>
        </p:nvSpPr>
        <p:spPr>
          <a:xfrm>
            <a:off x="457201" y="204787"/>
            <a:ext cx="3008313" cy="8715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1" name="Google Shape;61;p10"/>
          <p:cNvSpPr txBox="1"/>
          <p:nvPr>
            <p:ph idx="1" type="body"/>
          </p:nvPr>
        </p:nvSpPr>
        <p:spPr>
          <a:xfrm>
            <a:off x="3575050" y="204788"/>
            <a:ext cx="5111750" cy="4389835"/>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2" name="Google Shape;62;p10"/>
          <p:cNvSpPr txBox="1"/>
          <p:nvPr>
            <p:ph idx="2" type="body"/>
          </p:nvPr>
        </p:nvSpPr>
        <p:spPr>
          <a:xfrm>
            <a:off x="457201" y="1076326"/>
            <a:ext cx="3008313" cy="3518297"/>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3" name="Google Shape;63;p10"/>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10"/>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10"/>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457200" y="1200151"/>
            <a:ext cx="8229600" cy="3394472"/>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3.png"/><Relationship Id="rId4" Type="http://schemas.openxmlformats.org/officeDocument/2006/relationships/image" Target="../media/image1.png"/><Relationship Id="rId5" Type="http://schemas.openxmlformats.org/officeDocument/2006/relationships/image" Target="../media/image1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7.png"/><Relationship Id="rId4" Type="http://schemas.openxmlformats.org/officeDocument/2006/relationships/image" Target="../media/image6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1.png"/><Relationship Id="rId4" Type="http://schemas.openxmlformats.org/officeDocument/2006/relationships/image" Target="../media/image42.jpg"/><Relationship Id="rId5" Type="http://schemas.openxmlformats.org/officeDocument/2006/relationships/image" Target="../media/image34.jpg"/><Relationship Id="rId6" Type="http://schemas.openxmlformats.org/officeDocument/2006/relationships/image" Target="../media/image2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41.png"/><Relationship Id="rId4" Type="http://schemas.openxmlformats.org/officeDocument/2006/relationships/image" Target="../media/image4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5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0" Type="http://schemas.openxmlformats.org/officeDocument/2006/relationships/image" Target="../media/image39.png"/><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7.jpg"/><Relationship Id="rId4" Type="http://schemas.openxmlformats.org/officeDocument/2006/relationships/image" Target="../media/image45.jpg"/><Relationship Id="rId9" Type="http://schemas.openxmlformats.org/officeDocument/2006/relationships/image" Target="../media/image64.png"/><Relationship Id="rId5" Type="http://schemas.openxmlformats.org/officeDocument/2006/relationships/image" Target="../media/image32.jpg"/><Relationship Id="rId6" Type="http://schemas.openxmlformats.org/officeDocument/2006/relationships/image" Target="../media/image46.jpg"/><Relationship Id="rId7" Type="http://schemas.openxmlformats.org/officeDocument/2006/relationships/image" Target="../media/image49.jpg"/><Relationship Id="rId8" Type="http://schemas.openxmlformats.org/officeDocument/2006/relationships/image" Target="../media/image5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0.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7.jpg"/><Relationship Id="rId4" Type="http://schemas.openxmlformats.org/officeDocument/2006/relationships/image" Target="../media/image45.jpg"/><Relationship Id="rId5" Type="http://schemas.openxmlformats.org/officeDocument/2006/relationships/image" Target="../media/image32.jpg"/><Relationship Id="rId6" Type="http://schemas.openxmlformats.org/officeDocument/2006/relationships/image" Target="../media/image46.jpg"/><Relationship Id="rId7" Type="http://schemas.openxmlformats.org/officeDocument/2006/relationships/image" Target="../media/image49.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7.jpg"/><Relationship Id="rId4" Type="http://schemas.openxmlformats.org/officeDocument/2006/relationships/image" Target="../media/image45.jpg"/><Relationship Id="rId5" Type="http://schemas.openxmlformats.org/officeDocument/2006/relationships/image" Target="../media/image32.jpg"/><Relationship Id="rId6" Type="http://schemas.openxmlformats.org/officeDocument/2006/relationships/image" Target="../media/image46.jpg"/><Relationship Id="rId7" Type="http://schemas.openxmlformats.org/officeDocument/2006/relationships/image" Target="../media/image4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50.jpg"/><Relationship Id="rId4" Type="http://schemas.openxmlformats.org/officeDocument/2006/relationships/slide" Target="/ppt/slides/slide2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58.jpg"/><Relationship Id="rId4" Type="http://schemas.openxmlformats.org/officeDocument/2006/relationships/slide" Target="/ppt/slides/slide2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54.gi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54.gi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6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57.png"/><Relationship Id="rId4" Type="http://schemas.openxmlformats.org/officeDocument/2006/relationships/image" Target="../media/image63.gi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61.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6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5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4.png"/><Relationship Id="rId4" Type="http://schemas.openxmlformats.org/officeDocument/2006/relationships/image" Target="../media/image2.png"/><Relationship Id="rId5" Type="http://schemas.openxmlformats.org/officeDocument/2006/relationships/image" Target="../media/image10.png"/><Relationship Id="rId6" Type="http://schemas.openxmlformats.org/officeDocument/2006/relationships/image" Target="../media/image3.png"/></Relationships>
</file>

<file path=ppt/slides/_rels/slide5.xml.rels><?xml version="1.0" encoding="UTF-8" standalone="yes"?><Relationships xmlns="http://schemas.openxmlformats.org/package/2006/relationships"><Relationship Id="rId11" Type="http://schemas.openxmlformats.org/officeDocument/2006/relationships/image" Target="../media/image16.png"/><Relationship Id="rId10" Type="http://schemas.openxmlformats.org/officeDocument/2006/relationships/image" Target="../media/image14.png"/><Relationship Id="rId12"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jpg"/><Relationship Id="rId4" Type="http://schemas.openxmlformats.org/officeDocument/2006/relationships/image" Target="../media/image15.jpg"/><Relationship Id="rId9" Type="http://schemas.openxmlformats.org/officeDocument/2006/relationships/image" Target="../media/image30.png"/><Relationship Id="rId5" Type="http://schemas.openxmlformats.org/officeDocument/2006/relationships/image" Target="../media/image7.jpg"/><Relationship Id="rId6" Type="http://schemas.openxmlformats.org/officeDocument/2006/relationships/image" Target="../media/image11.png"/><Relationship Id="rId7" Type="http://schemas.openxmlformats.org/officeDocument/2006/relationships/image" Target="../media/image21.png"/><Relationship Id="rId8"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5.jpg"/><Relationship Id="rId4" Type="http://schemas.openxmlformats.org/officeDocument/2006/relationships/image" Target="../media/image12.jpg"/><Relationship Id="rId5" Type="http://schemas.openxmlformats.org/officeDocument/2006/relationships/image" Target="../media/image9.jpg"/><Relationship Id="rId6" Type="http://schemas.openxmlformats.org/officeDocument/2006/relationships/image" Target="../media/image18.jpg"/><Relationship Id="rId7" Type="http://schemas.openxmlformats.org/officeDocument/2006/relationships/image" Target="../media/image17.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8.jpg"/><Relationship Id="rId4" Type="http://schemas.openxmlformats.org/officeDocument/2006/relationships/image" Target="../media/image29.jpg"/><Relationship Id="rId5" Type="http://schemas.openxmlformats.org/officeDocument/2006/relationships/image" Target="../media/image33.jpg"/><Relationship Id="rId6" Type="http://schemas.openxmlformats.org/officeDocument/2006/relationships/image" Target="../media/image22.jpg"/><Relationship Id="rId7"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descr="A picture containing calendar&#10;&#10;Description automatically generated" id="90" name="Google Shape;90;p14"/>
          <p:cNvPicPr preferRelativeResize="0"/>
          <p:nvPr/>
        </p:nvPicPr>
        <p:blipFill rotWithShape="1">
          <a:blip r:embed="rId3">
            <a:alphaModFix/>
          </a:blip>
          <a:srcRect b="0" l="0" r="0" t="0"/>
          <a:stretch/>
        </p:blipFill>
        <p:spPr>
          <a:xfrm>
            <a:off x="0" y="0"/>
            <a:ext cx="9136844" cy="5143500"/>
          </a:xfrm>
          <a:prstGeom prst="rect">
            <a:avLst/>
          </a:prstGeom>
          <a:noFill/>
          <a:ln>
            <a:noFill/>
          </a:ln>
        </p:spPr>
      </p:pic>
      <p:pic>
        <p:nvPicPr>
          <p:cNvPr id="91" name="Google Shape;91;p14"/>
          <p:cNvPicPr preferRelativeResize="0"/>
          <p:nvPr/>
        </p:nvPicPr>
        <p:blipFill rotWithShape="1">
          <a:blip r:embed="rId4">
            <a:alphaModFix/>
          </a:blip>
          <a:srcRect b="0" l="0" r="0" t="0"/>
          <a:stretch/>
        </p:blipFill>
        <p:spPr>
          <a:xfrm rot="-204400">
            <a:off x="6757317" y="1148062"/>
            <a:ext cx="432088" cy="516626"/>
          </a:xfrm>
          <a:prstGeom prst="rect">
            <a:avLst/>
          </a:prstGeom>
          <a:noFill/>
          <a:ln>
            <a:noFill/>
          </a:ln>
        </p:spPr>
      </p:pic>
      <p:pic>
        <p:nvPicPr>
          <p:cNvPr id="92" name="Google Shape;92;p14"/>
          <p:cNvPicPr preferRelativeResize="0"/>
          <p:nvPr/>
        </p:nvPicPr>
        <p:blipFill rotWithShape="1">
          <a:blip r:embed="rId5">
            <a:alphaModFix/>
          </a:blip>
          <a:srcRect b="0" l="0" r="0" t="0"/>
          <a:stretch/>
        </p:blipFill>
        <p:spPr>
          <a:xfrm flipH="1" rot="-953414">
            <a:off x="1256686" y="2848898"/>
            <a:ext cx="447856" cy="535480"/>
          </a:xfrm>
          <a:prstGeom prst="rect">
            <a:avLst/>
          </a:prstGeom>
          <a:noFill/>
          <a:ln>
            <a:noFill/>
          </a:ln>
        </p:spPr>
      </p:pic>
      <p:sp>
        <p:nvSpPr>
          <p:cNvPr id="93" name="Google Shape;93;p14"/>
          <p:cNvSpPr/>
          <p:nvPr/>
        </p:nvSpPr>
        <p:spPr>
          <a:xfrm>
            <a:off x="928662" y="857238"/>
            <a:ext cx="3786214" cy="346249"/>
          </a:xfrm>
          <a:prstGeom prst="rect">
            <a:avLst/>
          </a:prstGeom>
          <a:noFill/>
          <a:ln>
            <a:noFill/>
          </a:ln>
        </p:spPr>
        <p:txBody>
          <a:bodyPr anchorCtr="0" anchor="t" bIns="34275" lIns="68575" spcFirstLastPara="1" rIns="68575" wrap="square" tIns="34275">
            <a:noAutofit/>
          </a:bodyPr>
          <a:lstStyle/>
          <a:p>
            <a:pPr indent="0" lvl="1" marL="457200" marR="0" rtl="0" algn="ctr">
              <a:spcBef>
                <a:spcPts val="0"/>
              </a:spcBef>
              <a:spcAft>
                <a:spcPts val="0"/>
              </a:spcAft>
              <a:buNone/>
            </a:pPr>
            <a:r>
              <a:rPr b="0" i="0" lang="en-US" sz="1800" u="none" cap="none" strike="noStrike">
                <a:solidFill>
                  <a:schemeClr val="accent2"/>
                </a:solidFill>
                <a:highlight>
                  <a:srgbClr val="FFFF00"/>
                </a:highlight>
                <a:latin typeface="Times New Roman"/>
                <a:ea typeface="Times New Roman"/>
                <a:cs typeface="Times New Roman"/>
                <a:sym typeface="Times New Roman"/>
              </a:rPr>
              <a:t>ỦY BAN NHÂN DÂN THỊ XÃ</a:t>
            </a:r>
            <a:endParaRPr/>
          </a:p>
        </p:txBody>
      </p:sp>
      <p:sp>
        <p:nvSpPr>
          <p:cNvPr id="94" name="Google Shape;94;p14"/>
          <p:cNvSpPr/>
          <p:nvPr/>
        </p:nvSpPr>
        <p:spPr>
          <a:xfrm>
            <a:off x="1643042" y="2428874"/>
            <a:ext cx="2700854" cy="39241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0" i="0" lang="en-US" sz="2100" u="none" cap="none" strike="noStrike">
                <a:solidFill>
                  <a:schemeClr val="dk1"/>
                </a:solidFill>
                <a:latin typeface="Times New Roman"/>
                <a:ea typeface="Times New Roman"/>
                <a:cs typeface="Times New Roman"/>
                <a:sym typeface="Times New Roman"/>
              </a:rPr>
              <a:t>TOÁN HỌC: LỚP 6</a:t>
            </a:r>
            <a:endParaRPr/>
          </a:p>
        </p:txBody>
      </p:sp>
      <p:sp>
        <p:nvSpPr>
          <p:cNvPr id="95" name="Google Shape;95;p14"/>
          <p:cNvSpPr/>
          <p:nvPr/>
        </p:nvSpPr>
        <p:spPr>
          <a:xfrm>
            <a:off x="1643042" y="2071684"/>
            <a:ext cx="5442062" cy="39241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0" i="0" lang="en-US" sz="2100" u="none" cap="none" strike="noStrike">
                <a:solidFill>
                  <a:schemeClr val="dk1"/>
                </a:solidFill>
                <a:latin typeface="Times New Roman"/>
                <a:ea typeface="Times New Roman"/>
                <a:cs typeface="Times New Roman"/>
                <a:sym typeface="Times New Roman"/>
              </a:rPr>
              <a:t>GIÁO VIÊN:</a:t>
            </a:r>
            <a:endParaRPr/>
          </a:p>
        </p:txBody>
      </p:sp>
      <p:sp>
        <p:nvSpPr>
          <p:cNvPr id="96" name="Google Shape;96;p14"/>
          <p:cNvSpPr/>
          <p:nvPr/>
        </p:nvSpPr>
        <p:spPr>
          <a:xfrm>
            <a:off x="1643042" y="2786064"/>
            <a:ext cx="5629134" cy="39241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0" i="0" lang="en-US" sz="2100" u="none" cap="none" strike="noStrike">
                <a:solidFill>
                  <a:schemeClr val="dk1"/>
                </a:solidFill>
                <a:latin typeface="Times New Roman"/>
                <a:ea typeface="Times New Roman"/>
                <a:cs typeface="Times New Roman"/>
                <a:sym typeface="Times New Roman"/>
              </a:rPr>
              <a:t>EMAIL:</a:t>
            </a:r>
            <a:endParaRPr/>
          </a:p>
        </p:txBody>
      </p:sp>
      <p:sp>
        <p:nvSpPr>
          <p:cNvPr id="97" name="Google Shape;97;p14"/>
          <p:cNvSpPr/>
          <p:nvPr/>
        </p:nvSpPr>
        <p:spPr>
          <a:xfrm>
            <a:off x="1643042" y="3143254"/>
            <a:ext cx="3534494" cy="39241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0" i="0" lang="en-US" sz="2100" u="none" cap="none" strike="noStrike">
                <a:solidFill>
                  <a:schemeClr val="dk1"/>
                </a:solidFill>
                <a:latin typeface="Times New Roman"/>
                <a:ea typeface="Times New Roman"/>
                <a:cs typeface="Times New Roman"/>
                <a:sym typeface="Times New Roman"/>
              </a:rPr>
              <a:t>ĐIỆN THOẠI:</a:t>
            </a:r>
            <a:endParaRPr/>
          </a:p>
        </p:txBody>
      </p:sp>
      <p:sp>
        <p:nvSpPr>
          <p:cNvPr id="98" name="Google Shape;98;p14"/>
          <p:cNvSpPr/>
          <p:nvPr/>
        </p:nvSpPr>
        <p:spPr>
          <a:xfrm>
            <a:off x="1643042" y="3571882"/>
            <a:ext cx="6708371" cy="39241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0" i="0" lang="en-US" sz="2100" u="none" cap="none" strike="noStrike">
                <a:solidFill>
                  <a:schemeClr val="dk1"/>
                </a:solidFill>
                <a:latin typeface="Times New Roman"/>
                <a:ea typeface="Times New Roman"/>
                <a:cs typeface="Times New Roman"/>
                <a:sym typeface="Times New Roman"/>
              </a:rPr>
              <a:t>ĐƠN VỊ CÔNG TÁC: TRƯỜNG THCS</a:t>
            </a:r>
            <a:endParaRPr/>
          </a:p>
        </p:txBody>
      </p:sp>
      <p:sp>
        <p:nvSpPr>
          <p:cNvPr id="99" name="Google Shape;99;p14"/>
          <p:cNvSpPr/>
          <p:nvPr/>
        </p:nvSpPr>
        <p:spPr>
          <a:xfrm>
            <a:off x="1156063" y="3929072"/>
            <a:ext cx="7630747" cy="39241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0" i="0" lang="en-US" sz="2100" u="none" cap="none" strike="noStrike">
                <a:solidFill>
                  <a:schemeClr val="dk1"/>
                </a:solidFill>
                <a:latin typeface="Times New Roman"/>
                <a:ea typeface="Times New Roman"/>
                <a:cs typeface="Times New Roman"/>
                <a:sym typeface="Times New Roman"/>
              </a:rPr>
              <a:t>       ĐỊA CHỈ:</a:t>
            </a:r>
            <a:endParaRPr/>
          </a:p>
        </p:txBody>
      </p:sp>
      <p:sp>
        <p:nvSpPr>
          <p:cNvPr id="100" name="Google Shape;100;p14"/>
          <p:cNvSpPr/>
          <p:nvPr/>
        </p:nvSpPr>
        <p:spPr>
          <a:xfrm>
            <a:off x="1000100" y="1000114"/>
            <a:ext cx="7643866" cy="95410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0" lang="en-US" sz="2800" u="none" cap="none" strike="noStrike">
                <a:solidFill>
                  <a:srgbClr val="FF0000"/>
                </a:solidFill>
                <a:latin typeface="Times New Roman"/>
                <a:ea typeface="Times New Roman"/>
                <a:cs typeface="Times New Roman"/>
                <a:sym typeface="Times New Roman"/>
              </a:rPr>
              <a:t>BÀI 34: </a:t>
            </a:r>
            <a:endParaRPr/>
          </a:p>
          <a:p>
            <a:pPr indent="0" lvl="0" marL="0" marR="0" rtl="0" algn="ctr">
              <a:spcBef>
                <a:spcPts val="0"/>
              </a:spcBef>
              <a:spcAft>
                <a:spcPts val="0"/>
              </a:spcAft>
              <a:buNone/>
            </a:pPr>
            <a:r>
              <a:rPr b="1" i="0" lang="en-US" sz="2800" u="none" cap="none" strike="noStrike">
                <a:solidFill>
                  <a:srgbClr val="FF0000"/>
                </a:solidFill>
                <a:latin typeface="Times New Roman"/>
                <a:ea typeface="Times New Roman"/>
                <a:cs typeface="Times New Roman"/>
                <a:sym typeface="Times New Roman"/>
              </a:rPr>
              <a:t>ĐOẠN THẲNG. ĐỘ DÀI ĐOẠN THẲNG (T1)</a:t>
            </a:r>
            <a:endParaRPr b="1" i="0" sz="2800" u="none" cap="none" strike="noStrike">
              <a:solidFill>
                <a:srgbClr val="FF0000"/>
              </a:solidFill>
              <a:latin typeface="Times New Roman"/>
              <a:ea typeface="Times New Roman"/>
              <a:cs typeface="Times New Roman"/>
              <a:sym typeface="Times New Roman"/>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5"/>
                                        </p:tgtEl>
                                        <p:attrNameLst>
                                          <p:attrName>style.visibility</p:attrName>
                                        </p:attrNameLst>
                                      </p:cBhvr>
                                      <p:to>
                                        <p:strVal val="visible"/>
                                      </p:to>
                                    </p:set>
                                    <p:animEffect filter="fade" transition="in">
                                      <p:cBhvr>
                                        <p:cTn dur="1000"/>
                                        <p:tgtEl>
                                          <p:spTgt spid="95"/>
                                        </p:tgtEl>
                                      </p:cBhvr>
                                    </p:animEffect>
                                  </p:childTnLst>
                                </p:cTn>
                              </p:par>
                              <p:par>
                                <p:cTn fill="hold" nodeType="withEffect" presetClass="entr" presetID="10" presetSubtype="0">
                                  <p:stCondLst>
                                    <p:cond delay="0"/>
                                  </p:stCondLst>
                                  <p:childTnLst>
                                    <p:set>
                                      <p:cBhvr>
                                        <p:cTn dur="1" fill="hold">
                                          <p:stCondLst>
                                            <p:cond delay="0"/>
                                          </p:stCondLst>
                                        </p:cTn>
                                        <p:tgtEl>
                                          <p:spTgt spid="94"/>
                                        </p:tgtEl>
                                        <p:attrNameLst>
                                          <p:attrName>style.visibility</p:attrName>
                                        </p:attrNameLst>
                                      </p:cBhvr>
                                      <p:to>
                                        <p:strVal val="visible"/>
                                      </p:to>
                                    </p:set>
                                    <p:animEffect filter="fade" transition="in">
                                      <p:cBhvr>
                                        <p:cTn dur="1000"/>
                                        <p:tgtEl>
                                          <p:spTgt spid="94"/>
                                        </p:tgtEl>
                                      </p:cBhvr>
                                    </p:animEffect>
                                  </p:childTnLst>
                                </p:cTn>
                              </p:par>
                              <p:par>
                                <p:cTn fill="hold" nodeType="withEffect" presetClass="entr" presetID="10" presetSubtype="0">
                                  <p:stCondLst>
                                    <p:cond delay="0"/>
                                  </p:stCondLst>
                                  <p:childTnLst>
                                    <p:set>
                                      <p:cBhvr>
                                        <p:cTn dur="1" fill="hold">
                                          <p:stCondLst>
                                            <p:cond delay="0"/>
                                          </p:stCondLst>
                                        </p:cTn>
                                        <p:tgtEl>
                                          <p:spTgt spid="96"/>
                                        </p:tgtEl>
                                        <p:attrNameLst>
                                          <p:attrName>style.visibility</p:attrName>
                                        </p:attrNameLst>
                                      </p:cBhvr>
                                      <p:to>
                                        <p:strVal val="visible"/>
                                      </p:to>
                                    </p:set>
                                    <p:animEffect filter="fade" transition="in">
                                      <p:cBhvr>
                                        <p:cTn dur="1000"/>
                                        <p:tgtEl>
                                          <p:spTgt spid="96"/>
                                        </p:tgtEl>
                                      </p:cBhvr>
                                    </p:animEffect>
                                  </p:childTnLst>
                                </p:cTn>
                              </p:par>
                              <p:par>
                                <p:cTn fill="hold" nodeType="withEffect" presetClass="entr" presetID="10" presetSubtype="0">
                                  <p:stCondLst>
                                    <p:cond delay="0"/>
                                  </p:stCondLst>
                                  <p:childTnLst>
                                    <p:set>
                                      <p:cBhvr>
                                        <p:cTn dur="1" fill="hold">
                                          <p:stCondLst>
                                            <p:cond delay="0"/>
                                          </p:stCondLst>
                                        </p:cTn>
                                        <p:tgtEl>
                                          <p:spTgt spid="97"/>
                                        </p:tgtEl>
                                        <p:attrNameLst>
                                          <p:attrName>style.visibility</p:attrName>
                                        </p:attrNameLst>
                                      </p:cBhvr>
                                      <p:to>
                                        <p:strVal val="visible"/>
                                      </p:to>
                                    </p:set>
                                    <p:animEffect filter="fade" transition="in">
                                      <p:cBhvr>
                                        <p:cTn dur="1000"/>
                                        <p:tgtEl>
                                          <p:spTgt spid="97"/>
                                        </p:tgtEl>
                                      </p:cBhvr>
                                    </p:animEffect>
                                  </p:childTnLst>
                                </p:cTn>
                              </p:par>
                              <p:par>
                                <p:cTn fill="hold" nodeType="withEffect" presetClass="entr" presetID="10" presetSubtype="0">
                                  <p:stCondLst>
                                    <p:cond delay="0"/>
                                  </p:stCondLst>
                                  <p:childTnLst>
                                    <p:set>
                                      <p:cBhvr>
                                        <p:cTn dur="1" fill="hold">
                                          <p:stCondLst>
                                            <p:cond delay="0"/>
                                          </p:stCondLst>
                                        </p:cTn>
                                        <p:tgtEl>
                                          <p:spTgt spid="98"/>
                                        </p:tgtEl>
                                        <p:attrNameLst>
                                          <p:attrName>style.visibility</p:attrName>
                                        </p:attrNameLst>
                                      </p:cBhvr>
                                      <p:to>
                                        <p:strVal val="visible"/>
                                      </p:to>
                                    </p:set>
                                    <p:animEffect filter="fade" transition="in">
                                      <p:cBhvr>
                                        <p:cTn dur="1000"/>
                                        <p:tgtEl>
                                          <p:spTgt spid="98"/>
                                        </p:tgtEl>
                                      </p:cBhvr>
                                    </p:animEffect>
                                  </p:childTnLst>
                                </p:cTn>
                              </p:par>
                              <p:par>
                                <p:cTn fill="hold" nodeType="withEffect" presetClass="entr" presetID="10" presetSubtype="0">
                                  <p:stCondLst>
                                    <p:cond delay="0"/>
                                  </p:stCondLst>
                                  <p:childTnLst>
                                    <p:set>
                                      <p:cBhvr>
                                        <p:cTn dur="1" fill="hold">
                                          <p:stCondLst>
                                            <p:cond delay="0"/>
                                          </p:stCondLst>
                                        </p:cTn>
                                        <p:tgtEl>
                                          <p:spTgt spid="99"/>
                                        </p:tgtEl>
                                        <p:attrNameLst>
                                          <p:attrName>style.visibility</p:attrName>
                                        </p:attrNameLst>
                                      </p:cBhvr>
                                      <p:to>
                                        <p:strVal val="visible"/>
                                      </p:to>
                                    </p:set>
                                    <p:animEffect filter="fade" transition="in">
                                      <p:cBhvr>
                                        <p:cTn dur="1000"/>
                                        <p:tgtEl>
                                          <p:spTgt spid="9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5"/>
                                        </p:tgtEl>
                                        <p:attrNameLst>
                                          <p:attrName>style.visibility</p:attrName>
                                        </p:attrNameLst>
                                      </p:cBhvr>
                                      <p:to>
                                        <p:strVal val="visible"/>
                                      </p:to>
                                    </p:set>
                                    <p:animEffect filter="fade" transition="in">
                                      <p:cBhvr>
                                        <p:cTn dur="1000"/>
                                        <p:tgtEl>
                                          <p:spTgt spid="95"/>
                                        </p:tgtEl>
                                      </p:cBhvr>
                                    </p:animEffect>
                                  </p:childTnLst>
                                </p:cTn>
                              </p:par>
                              <p:par>
                                <p:cTn fill="hold" nodeType="withEffect" presetClass="entr" presetID="10" presetSubtype="0">
                                  <p:stCondLst>
                                    <p:cond delay="0"/>
                                  </p:stCondLst>
                                  <p:childTnLst>
                                    <p:set>
                                      <p:cBhvr>
                                        <p:cTn dur="1" fill="hold">
                                          <p:stCondLst>
                                            <p:cond delay="0"/>
                                          </p:stCondLst>
                                        </p:cTn>
                                        <p:tgtEl>
                                          <p:spTgt spid="94"/>
                                        </p:tgtEl>
                                        <p:attrNameLst>
                                          <p:attrName>style.visibility</p:attrName>
                                        </p:attrNameLst>
                                      </p:cBhvr>
                                      <p:to>
                                        <p:strVal val="visible"/>
                                      </p:to>
                                    </p:set>
                                    <p:animEffect filter="fade" transition="in">
                                      <p:cBhvr>
                                        <p:cTn dur="1000"/>
                                        <p:tgtEl>
                                          <p:spTgt spid="94"/>
                                        </p:tgtEl>
                                      </p:cBhvr>
                                    </p:animEffect>
                                  </p:childTnLst>
                                </p:cTn>
                              </p:par>
                              <p:par>
                                <p:cTn fill="hold" nodeType="withEffect" presetClass="entr" presetID="10" presetSubtype="0">
                                  <p:stCondLst>
                                    <p:cond delay="0"/>
                                  </p:stCondLst>
                                  <p:childTnLst>
                                    <p:set>
                                      <p:cBhvr>
                                        <p:cTn dur="1" fill="hold">
                                          <p:stCondLst>
                                            <p:cond delay="0"/>
                                          </p:stCondLst>
                                        </p:cTn>
                                        <p:tgtEl>
                                          <p:spTgt spid="96"/>
                                        </p:tgtEl>
                                        <p:attrNameLst>
                                          <p:attrName>style.visibility</p:attrName>
                                        </p:attrNameLst>
                                      </p:cBhvr>
                                      <p:to>
                                        <p:strVal val="visible"/>
                                      </p:to>
                                    </p:set>
                                    <p:animEffect filter="fade" transition="in">
                                      <p:cBhvr>
                                        <p:cTn dur="1000"/>
                                        <p:tgtEl>
                                          <p:spTgt spid="96"/>
                                        </p:tgtEl>
                                      </p:cBhvr>
                                    </p:animEffect>
                                  </p:childTnLst>
                                </p:cTn>
                              </p:par>
                              <p:par>
                                <p:cTn fill="hold" nodeType="withEffect" presetClass="entr" presetID="10" presetSubtype="0">
                                  <p:stCondLst>
                                    <p:cond delay="0"/>
                                  </p:stCondLst>
                                  <p:childTnLst>
                                    <p:set>
                                      <p:cBhvr>
                                        <p:cTn dur="1" fill="hold">
                                          <p:stCondLst>
                                            <p:cond delay="0"/>
                                          </p:stCondLst>
                                        </p:cTn>
                                        <p:tgtEl>
                                          <p:spTgt spid="97"/>
                                        </p:tgtEl>
                                        <p:attrNameLst>
                                          <p:attrName>style.visibility</p:attrName>
                                        </p:attrNameLst>
                                      </p:cBhvr>
                                      <p:to>
                                        <p:strVal val="visible"/>
                                      </p:to>
                                    </p:set>
                                    <p:animEffect filter="fade" transition="in">
                                      <p:cBhvr>
                                        <p:cTn dur="1000"/>
                                        <p:tgtEl>
                                          <p:spTgt spid="97"/>
                                        </p:tgtEl>
                                      </p:cBhvr>
                                    </p:animEffect>
                                  </p:childTnLst>
                                </p:cTn>
                              </p:par>
                              <p:par>
                                <p:cTn fill="hold" nodeType="withEffect" presetClass="entr" presetID="10" presetSubtype="0">
                                  <p:stCondLst>
                                    <p:cond delay="0"/>
                                  </p:stCondLst>
                                  <p:childTnLst>
                                    <p:set>
                                      <p:cBhvr>
                                        <p:cTn dur="1" fill="hold">
                                          <p:stCondLst>
                                            <p:cond delay="0"/>
                                          </p:stCondLst>
                                        </p:cTn>
                                        <p:tgtEl>
                                          <p:spTgt spid="98"/>
                                        </p:tgtEl>
                                        <p:attrNameLst>
                                          <p:attrName>style.visibility</p:attrName>
                                        </p:attrNameLst>
                                      </p:cBhvr>
                                      <p:to>
                                        <p:strVal val="visible"/>
                                      </p:to>
                                    </p:set>
                                    <p:animEffect filter="fade" transition="in">
                                      <p:cBhvr>
                                        <p:cTn dur="1000"/>
                                        <p:tgtEl>
                                          <p:spTgt spid="98"/>
                                        </p:tgtEl>
                                      </p:cBhvr>
                                    </p:animEffect>
                                  </p:childTnLst>
                                </p:cTn>
                              </p:par>
                              <p:par>
                                <p:cTn fill="hold" nodeType="withEffect" presetClass="entr" presetID="10" presetSubtype="0">
                                  <p:stCondLst>
                                    <p:cond delay="0"/>
                                  </p:stCondLst>
                                  <p:childTnLst>
                                    <p:set>
                                      <p:cBhvr>
                                        <p:cTn dur="1" fill="hold">
                                          <p:stCondLst>
                                            <p:cond delay="0"/>
                                          </p:stCondLst>
                                        </p:cTn>
                                        <p:tgtEl>
                                          <p:spTgt spid="99"/>
                                        </p:tgtEl>
                                        <p:attrNameLst>
                                          <p:attrName>style.visibility</p:attrName>
                                        </p:attrNameLst>
                                      </p:cBhvr>
                                      <p:to>
                                        <p:strVal val="visible"/>
                                      </p:to>
                                    </p:set>
                                    <p:animEffect filter="fade" transition="in">
                                      <p:cBhvr>
                                        <p:cTn dur="1000"/>
                                        <p:tgtEl>
                                          <p:spTgt spid="9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23"/>
          <p:cNvSpPr txBox="1"/>
          <p:nvPr/>
        </p:nvSpPr>
        <p:spPr>
          <a:xfrm>
            <a:off x="353762" y="2583954"/>
            <a:ext cx="2552700"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rgbClr val="FF0000"/>
                </a:solidFill>
                <a:latin typeface="Calibri"/>
                <a:ea typeface="Calibri"/>
                <a:cs typeface="Calibri"/>
                <a:sym typeface="Calibri"/>
              </a:rPr>
              <a:t>HĐ 1 (SGK)</a:t>
            </a:r>
            <a:endParaRPr b="1" sz="2800">
              <a:solidFill>
                <a:srgbClr val="FF0000"/>
              </a:solidFill>
              <a:latin typeface="Calibri"/>
              <a:ea typeface="Calibri"/>
              <a:cs typeface="Calibri"/>
              <a:sym typeface="Calibri"/>
            </a:endParaRPr>
          </a:p>
        </p:txBody>
      </p:sp>
      <p:sp>
        <p:nvSpPr>
          <p:cNvPr id="201" name="Google Shape;201;p23"/>
          <p:cNvSpPr/>
          <p:nvPr/>
        </p:nvSpPr>
        <p:spPr>
          <a:xfrm>
            <a:off x="297361" y="1629847"/>
            <a:ext cx="2438400" cy="954107"/>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0000"/>
              </a:buClr>
              <a:buSzPts val="2800"/>
              <a:buFont typeface="Calibri"/>
              <a:buNone/>
            </a:pPr>
            <a:r>
              <a:rPr b="1" i="0" lang="en-US" sz="2800" u="none" cap="none" strike="noStrike">
                <a:solidFill>
                  <a:srgbClr val="FF0000"/>
                </a:solidFill>
                <a:latin typeface="Calibri"/>
                <a:ea typeface="Calibri"/>
                <a:cs typeface="Calibri"/>
                <a:sym typeface="Calibri"/>
              </a:rPr>
              <a:t>1. Đoạn thẳng</a:t>
            </a:r>
            <a:endParaRPr b="0" i="0" sz="2800" u="none" cap="none" strike="noStrike">
              <a:solidFill>
                <a:srgbClr val="FF0000"/>
              </a:solidFill>
              <a:latin typeface="Calibri"/>
              <a:ea typeface="Calibri"/>
              <a:cs typeface="Calibri"/>
              <a:sym typeface="Calibri"/>
            </a:endParaRPr>
          </a:p>
          <a:p>
            <a:pPr indent="0" lvl="0" marL="0" marR="0" rtl="0" algn="l">
              <a:lnSpc>
                <a:spcPct val="100000"/>
              </a:lnSpc>
              <a:spcBef>
                <a:spcPts val="0"/>
              </a:spcBef>
              <a:spcAft>
                <a:spcPts val="0"/>
              </a:spcAft>
              <a:buClr>
                <a:srgbClr val="FF0000"/>
              </a:buClr>
              <a:buSzPts val="2800"/>
              <a:buFont typeface="Calibri"/>
              <a:buNone/>
            </a:pPr>
            <a:r>
              <a:rPr b="1" i="0" lang="en-US" sz="2800" u="none" cap="none" strike="noStrike">
                <a:solidFill>
                  <a:srgbClr val="FF0000"/>
                </a:solidFill>
                <a:latin typeface="Calibri"/>
                <a:ea typeface="Calibri"/>
                <a:cs typeface="Calibri"/>
                <a:sym typeface="Calibri"/>
              </a:rPr>
              <a:t>a) Ví dụ</a:t>
            </a:r>
            <a:endParaRPr b="0" i="0" sz="2800" u="none" cap="none" strike="noStrike">
              <a:solidFill>
                <a:srgbClr val="FF0000"/>
              </a:solidFill>
              <a:latin typeface="Calibri"/>
              <a:ea typeface="Calibri"/>
              <a:cs typeface="Calibri"/>
              <a:sym typeface="Calibri"/>
            </a:endParaRPr>
          </a:p>
        </p:txBody>
      </p:sp>
      <p:sp>
        <p:nvSpPr>
          <p:cNvPr id="202" name="Google Shape;202;p23"/>
          <p:cNvSpPr/>
          <p:nvPr/>
        </p:nvSpPr>
        <p:spPr>
          <a:xfrm>
            <a:off x="300169" y="3107174"/>
            <a:ext cx="8382000" cy="954107"/>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6600"/>
              </a:buClr>
              <a:buSzPts val="2800"/>
              <a:buFont typeface="Arial"/>
              <a:buNone/>
            </a:pPr>
            <a:r>
              <a:rPr b="1" i="0" lang="en-US" sz="2800" u="none" cap="none" strike="noStrike">
                <a:solidFill>
                  <a:srgbClr val="FF6600"/>
                </a:solidFill>
                <a:latin typeface="Arial"/>
                <a:ea typeface="Arial"/>
                <a:cs typeface="Arial"/>
                <a:sym typeface="Arial"/>
              </a:rPr>
              <a:t>Nhận xét</a:t>
            </a:r>
            <a:r>
              <a:rPr b="1" i="0" lang="en-US" sz="2800" u="none" cap="none" strike="noStrike">
                <a:solidFill>
                  <a:schemeClr val="dk1"/>
                </a:solidFill>
                <a:latin typeface="Arial"/>
                <a:ea typeface="Arial"/>
                <a:cs typeface="Arial"/>
                <a:sym typeface="Arial"/>
              </a:rPr>
              <a:t>: Mỗi vị trí, người đi xe đạp đi qua đều nằm giữa hai điểm A và</a:t>
            </a:r>
            <a:r>
              <a:rPr b="1" i="0" lang="en-US" sz="2800" u="none" cap="none" strike="noStrike">
                <a:solidFill>
                  <a:schemeClr val="dk1"/>
                </a:solidFill>
                <a:latin typeface="Arial"/>
                <a:ea typeface="Arial"/>
                <a:cs typeface="Arial"/>
                <a:sym typeface="Arial"/>
              </a:rPr>
              <a:t> B.</a:t>
            </a:r>
            <a:r>
              <a:rPr b="1" i="0" lang="en-US" sz="2800" u="none" cap="none" strike="noStrike">
                <a:solidFill>
                  <a:schemeClr val="dk1"/>
                </a:solidFill>
                <a:latin typeface="Arial"/>
                <a:ea typeface="Arial"/>
                <a:cs typeface="Arial"/>
                <a:sym typeface="Arial"/>
              </a:rPr>
              <a:t> </a:t>
            </a:r>
            <a:endParaRPr b="1" i="0" sz="2800" u="none" cap="none" strike="noStrike">
              <a:solidFill>
                <a:schemeClr val="dk1"/>
              </a:solidFill>
              <a:latin typeface="Arial"/>
              <a:ea typeface="Arial"/>
              <a:cs typeface="Arial"/>
              <a:sym typeface="Arial"/>
            </a:endParaRPr>
          </a:p>
        </p:txBody>
      </p:sp>
      <p:sp>
        <p:nvSpPr>
          <p:cNvPr id="203" name="Google Shape;203;p23"/>
          <p:cNvSpPr/>
          <p:nvPr/>
        </p:nvSpPr>
        <p:spPr>
          <a:xfrm>
            <a:off x="0" y="819150"/>
            <a:ext cx="9144000" cy="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a:t>
            </a:r>
            <a:endParaRPr b="0" i="0" sz="1800" u="none" cap="none" strike="noStrike">
              <a:solidFill>
                <a:schemeClr val="dk1"/>
              </a:solidFill>
              <a:latin typeface="Arial"/>
              <a:ea typeface="Arial"/>
              <a:cs typeface="Arial"/>
              <a:sym typeface="Arial"/>
            </a:endParaRPr>
          </a:p>
        </p:txBody>
      </p:sp>
      <p:sp>
        <p:nvSpPr>
          <p:cNvPr id="204" name="Google Shape;204;p23"/>
          <p:cNvSpPr/>
          <p:nvPr/>
        </p:nvSpPr>
        <p:spPr>
          <a:xfrm>
            <a:off x="353762" y="56367"/>
            <a:ext cx="8436476" cy="107721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200" cap="none">
                <a:solidFill>
                  <a:srgbClr val="FF0000"/>
                </a:solidFill>
                <a:latin typeface="Times New Roman"/>
                <a:ea typeface="Times New Roman"/>
                <a:cs typeface="Times New Roman"/>
                <a:sym typeface="Times New Roman"/>
              </a:rPr>
              <a:t>TIẾT 34 - BÀI 34: </a:t>
            </a:r>
            <a:endParaRPr/>
          </a:p>
          <a:p>
            <a:pPr indent="0" lvl="0" marL="0" marR="0" rtl="0" algn="ctr">
              <a:spcBef>
                <a:spcPts val="0"/>
              </a:spcBef>
              <a:spcAft>
                <a:spcPts val="0"/>
              </a:spcAft>
              <a:buNone/>
            </a:pPr>
            <a:r>
              <a:rPr b="1" lang="en-US" sz="3200" cap="none">
                <a:solidFill>
                  <a:srgbClr val="FF0000"/>
                </a:solidFill>
                <a:latin typeface="Times New Roman"/>
                <a:ea typeface="Times New Roman"/>
                <a:cs typeface="Times New Roman"/>
                <a:sym typeface="Times New Roman"/>
              </a:rPr>
              <a:t>ĐOẠN THẲNG. ĐỘ DÀI ĐOẠN THẲNG (T1)</a:t>
            </a:r>
            <a:endParaRPr b="1" sz="3200" cap="none">
              <a:solidFill>
                <a:srgbClr val="FF0000"/>
              </a:solidFill>
              <a:latin typeface="Times New Roman"/>
              <a:ea typeface="Times New Roman"/>
              <a:cs typeface="Times New Roman"/>
              <a:sym typeface="Times New Roman"/>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descr="data:image/png;base64,%20iVBORw0KGgoAAAANSUhEUgAAAqcAAABHCAYAAAA6Pu6vAAAAAXNSR0IArs4c6QAAAARnQU1BAACxjwv8YQUAAAAJcEhZcwAADsMAAA7DAcdvqGQAAFMzSURBVHhe7b0HeBzXeS78zmxD742obABIgr0XNaoXqvdiWZZLkvvbiZOrOIkT39j5//y51zfl+kns2JZlS7LVRfVCSVZn7wRJsIMgCYAgiN633+89M7NYQABFNSucnXcx2Nkzc875+vnOzOxZLRLpLwW8cwFEZHPgwIEDBw4cOHDg4MuABrgaJDmN3K9p2kNmoQMHDhw4cODAgQMHXwqi0cgvJTkNXqdp7hcj0SACwQCCwZB5+NNB04GhQQ093YAu+W9mThQeDzsztkAogoi8e1wa3G45QfYJlofDki9LfY9bZ+qsDkWkUlCO8TPLdU325I9tsDwqx91Syc3OLLjDiGphaFEpC7vlHA2sFpZKwZDRoVf61lmHH7Uo/MEoIhH2oamNtPJgMBxFSETicpFmgy7yGJLyEW1JB+yD4uvu1UWOQGpKFOlpUVWH9IbCwqPs8FyLRyKseDTaYt9ukQ37j7J/Kadc3G72T3qNWoou2Sgvr0f+GdVF6CITl/DO/bAL0Yj0oz6QR5F9xOAvXl4hYZxtkS63krEUSnsGXZSxBp/H4FHJXnjg+ZSXW+TCOgpyrKdXQ1+/Dp83iqzMiKJvuC2DSK/VloD6C0g55aNsIo6uoMhLulf0eCkvHpLz2H+AnQtdrONScpFjoke4QlIsMo8IYcK/ghwOSUNBkaNOeQn/MiFThwyb4E0DQy4uiy7ZFF3SD+1LyZ6QN57PKuSN5XypctF5R5fIXHgi78lJ0g7JlMYCwoshL0O/qjXWIY9iM+TR5x2WY1j6po55HunSWYe8y+eA0qMhe9qkYp31dLF7sX1l96E4u5d2AqqtqJJjvOzZh5Ag7YzUY1D8wbAvQy5GDdqxoS9KSLUlx3lM2X2PJvV0pKWFkZpq0MSuAtIW+6EIfbRVE5Z98SSlR5MuwogT4tvSPuVvgbbKvpTsTT1SvppL7FT4pzA0sfmo6J+tkVLVluiZ59PveD4xwiYoX7P/GF3SgqKLyhGwGm04Ikp1CQGkjUdYrdu0e6/YfW52ROmT/Rjxi55s2IpLaOAHfh6tR4LlYZNHRZfIS/Uu/yLSDvVIjLZVzU27lzgZlcZCpt0LQqavkh7l22a54lH0wnbpD+SR9MZijkkX67AXdsVy6p6kWnSxfHCIuqe8Jd6lR8XuDRrZFnVPHj0Sv9xkyATpok2QrnjfVv7IzunbEifibcJv6pH+46EdUUWEqXulDfJu2b0w5A8YtHi9YkdSyE/kkzbBd+WPJIJgddqEtEuvMugyjsXHLyV7qcMjJLVL7N7v1yXeR1S8Z3PKtyh72ir1K3UoMbom/THWFm1CNhLGEstWFY8UtNkWdTjW2AFdarmCqq4mYx3E9gl+phw5dijZqz6EZjkcFAYN2WvDspctfnyM59Gy4ViciNEFZfN9/dKOL4Is0T15ZefSvJIlbWBEzJHN4JG2xX5MPcph8siNp1oxmrUo+4DokXU5Dlm2qgIiY57IgD4/It4LsSPihGrJ4MWKX/F5A0vo8yrmKJuQiiaUrUodXfqj3Ste5G+Idi9+H5UxNTND4n2ytCO8sC1r7KAOaccsH0GXkqNhE3RK6twfEP+Vtq18gmBbVt5AvkkzD5F/Tcb5qIz3PIm6V/Fezh/mkTI2YhjPIQnkMZZPKN6NfmI8iiwN3zbKP2IT1IkckmK0d+kI+DWkJEeQnWnox/j36cCqHgk6yb404SX0Uy0YDF7kdrvfjUbD2DdQhz2De4UJsvHp4EsOova1Crz78xp4kkO49q+3o2xuO4IBHT2tqdj2RBU6T6Sj8qIm1Fx5FC6vDM5DLmx7phoNGwtRNKMDy75eJwoVCYoQmnbnYvOj0+BJCmPebYdRNq9VKbq7OQ0bH52OnuZUzFx1FFUrT8gAbijt4FsTcWJLEdIKBzD39n1IzvArUR/ZWIza56fAmxrEvFsPoWh6uxL0ULsPax+eibYjmZh++THMv/4QQnAhMODG7lcmo2FDEQqqOzH/5sNIyx9QRnp8VwE2/3aGDDZhLP5qHSZM75Q+omg9loE3/n0WWg5lYvHN9Vhx5yGhy0jwdqyeivoPipFX2Y1Fdx9AWu6govfErnxsf6pKDUYL79qP0prTiAhhPSdFXk9Xof1oBipXNiraKAc5iF0vTMGBt0tRUNWFpffWITnHD1EhTh3Iw8E3JyES1lB9xVGRZ5vwGMVgjxfv/tt89LUlo/qSE5h78yEZ7HSEgy7se7MC+98qQ86kHiy68wAyRG66O4qjmwqx45lKaVfHsm/sRVF1u3CoiexTsfWJaUJfCqouPoHplx1TeoxIgH73kRnY9koFKma34eo/q0VG3qBYk4Zj26Stp6fC7YtiwW0HUTJH9Cg09pxKwZbHp6PrRBoqLzZ59IaFLh07RVdH1pYgZ2IPzv+jWnhTxKtFXyd2FGDns1NVoJ1z0yGxr9NKj4FeD3Y9V42Oo5moWNaMqksaZNCWgOd3oe6NiTj8XjGyy/uw4PYDyCzul5gQQcPWCaLH6UgSG1l0zwEUTutQ8u1rT8K2J6vReiALk887ifm3HFR9k64dz1WKrRYhf2qX6HE/UrLFvuTYsV15ePF/zlf2eeV3azF9ebOSV1dTGrY9VYmOhkxMu/y4yP84XGLfHrGdbc9W4cA7ZcgV2S+/bw9S84eUvI9tL0St6FiT4DPnpiMoE3mx/4G2JKwXW+04lo6pFzSJHg8bjid9HttUjEO/r0C66G/mjYfkvU/qRNGweYLSI3HeH+9G/sRuNUiSx83iQ53HM4THZsy57jB00WNUeNz2TBWOrp+A4lnt4ncHkZopPIosG4XHbU9UK5kuvmc/yue3iA3raG3IwJp/n43TDelYIna/5OYjYhOSMEgUq311CuperxDZ92Lln+5UcYE4vq0IO1dPEVuLKH8sFZshYf4+Nz74+WyRV4bI6xhmXtMg8pKgPujGntcn4oj4UO7kHiy8Yz/S8wdFLFGcrMvHvtekLVcU1VfWo5C+LeW9p1OUHk8fzlQ+NOfaIzIyyMAh8WjP65Nx6H2xL6FrwR0HkVnUr+hqrsvB+gdnCp1hwx/ntClbpe9sF388tT8LUy5oxqxV9XALj24ZmMn7drH7CeLbt/yPzUjNHRIf1HFyX67UqURY+pt9Qz0mLTopg0oUfa3J2PBIjfLt6WITs66rVzqMyCB74Pdl2Ct8Zpf1Y9Fd+5BZ1ityFHntKMR20SMnHwuEruKadmUT/n4Pdj9brfQ4QWRYs+qQ2I0MFtJW7UuTcVh4zJ3cjfmiR8WjDEqNO/PFh6skBriw9Gt7USIxhzGq95TEnGcr0S6xkDYx86qjcIu+dNHj9hfEVoW2gqpOnPf13fCm0x81HJI48fYvapRvXHT/PswUP6YP9HcmYa3osaclBdWXHld6JF1hiTsH3irHvjcqkFHcJ/3XIUPiqibxm36187kpql36FnkkXYFBF9Y/VIPW/dlK9gtuEn/0CI8i14ZNpWhYX4KUnEFMu+YIMif0yuAfQcv+XKx9cJY0xZhzAJOWtSAkNPacSsPOZ6bi9JEsVF7YiBlCl5vjjdhL7UtTcEj8kXH+vD+ulRgtcZU2sTsPW8WOdFHEbPHHifNPSWIA9IoeXxfdH92Rj4XXNuCCe/fD4wtJYqZj35qJEqPLkFXah8V37kdmifijNNa0V+I9bUJomXNjPSoWtii5DIi8GItaD0rMWdEs9n1A8R4SHklX/boJKJgqerz9ENIKRF7SGGPKzienyzkuNdYVVEn8Etl1N6Viu8SW9qPmWHuF+JAvrOjf8UKl0mO+tLX4K/uRljeg9NVYK3FV/JHJ1lzx34p54tvSS397Mjb/brqy1cnnNWH2tWL3SeKP0ueGp6Zio2ylMm5f88BOZBXKmCa20rQ7X2LOVNGbW3zrkMQJiV+CoX431v1ilsSvDBW/5t1wSOmR/rFfYtdBoSuzpF/ZanapoUfG+82PT1N0LRa7L19wShJsF/y9PuwXH24TPRbPbZWxSPTI2CK+uuuVqTgo4yPbYMxLSg8qX2Ec2PDQDCXXWdcfxZTlTSrmDHT5sOkRkf2hLEy77ARqrmLMMXIQ2mndmgqxryGs+MYeZE3oV/o6IPr4/S9rJFHTcPE39mG6yIaJ5oDIa9Nvpyk9VknMmS9jFMdA8rjvrQoV77PLZBwSHrOEPhW/JE58+LPZoqMIln99LybIuM1YQNnTVk6J3U9afhJzbjiiYg7pOvJ+OY5+WCp5Tj9qrpV4X0SbAFoOZmPr49UIDngwR8b5KUualU3QD7fIuN0ucbVS8qWZV0v+JTGd2P/7ctS+OBlZQteyr+4Vv5S2pJtjkufsem6qyhXm335QxWj6U0Bytqd/sARN+3Iw89JGXPPdHUqmvPj1aWCmtqjyVWF++kIOWz91y6ytjIXMlPtSerEvZR8CCBoZ/ScEDTlF68fmU+n44P0c+GTALxk6gb60g9KmFy0tRXj+lUVo3V6KBenHgVv2wpMSREASp1c+mIUDz5ZgwvIA0v58P3wpQ9JaFLvbZuH5R0rhTgmgb+UmzMvYpfppbirBs8+uQPeRfJyq3IfgLXUys5CkRo699PYU1P5KBD3lNL5218vIyu5U9G04moY1DxUjTRKTgcvWY0b2XtVH9+lMvPDKCrTuLMaivKNIvW8H/PBhICqBZ8MU7HmkDCXnB4TeeuRln5a0NYwdp+fhuYfKoCf5Ebr+PUzP2qf6aD5Rgo1bhMfaHEQX7EVWzh5xsLAYp45XN1Zjz2OlKF4sn+6tR760RV52tszBy49OoP1g6IoPMTubPOpoOVGEZ15chLYdpaKwRoRvFrmkSbInUfH1bZOx44kSFC2SGdtXDyEzq0u1teP4PLz5n8UYEpleW70T88+rVTx2DWVi9bNXoLcpE/OyjiPpa7tEyx4JMB68s6tEnKkU+fOaoN3VgKLsFsXj5qYlePWRYjEU8bhb30Z19n7Vx8kTxXhm9TJ0SiK8OLcekRv3in5CCEtSseFgJWo/zEZzuBulyYeQLbJnne3NXrz+O2lLErLBC9didkatkklLaxFWv7QUbbuKsTC7AeFb6+AVmZKu1zZWYvfvSpBdoyPzv+9HapYEUcrr1Fy88qsL4UkLoWfFZszL2S2SlwF/KA2/fXwZTm0pw/zQSVx9k9DlDcng7cMb28qx/WFJAudIALnlKCZktcAtU5DNTUl48dFSJOX2IXjt+5iWafDY1pWHl96chxPi/LNcLfB9a49yyuCQBy+vm4b9oseCBRG4v3ZE8UgcDFRh7ZuXyJ6Ggm9I8p1Zq9pqPl6M1c+JHveUYGnREQRvksmXTOJ8YmVrtk7F9sdLUDBXfOfew8jJ7FD63dq8EG8+VijBLoLeFZswJ3u3tBRBZ0cuVr9wPtr3FmKWtwmebwpd0ktYAtnanbl4//9MQuaUNtx2zdsozTohx4BNTcl49aFSlfx4vrIGk3KOKnrbu3PxzHPL0LG3GLM8zXDfI/JKkoFVBpRX185AndjXxMslmfmK8JjTqWxiV/tsvPLEBeKzSfBfvA4LV+4UKbrRpJVg7cbF6NyXDSwaQFom2wpCk5n6W7srsOnJYmRMbEPu3+xHctagktHWxiS8QbuX5LT/oo2YJTwSfZE0sa+L0HWwAIsL6qHdvUeShxCG3MlYs7kCO8UfCxYeh34XfahN0bW9YQFe+ucKuGXieVXNdsxdbth9a2chnn99AU5uLMW8tBPw3CVylAlSUBK617ZNxI6HS5E7S4L37UdRmH1K1anrrMHT0ocr2Y+hy9ZijsQc2urpjny88Pp8NK0rxRyfTDwkeUqSOEU72nBgOvasz0Jetx/VPpngZfaoOnUdM/DSYytkAu5B56LtGLpc6BI7ajuZJ7FwOU7T7vOPQv/qHsU7B4F3RbfrxB+zq1uh3dyAkgyxWcH2Uwvw8sPFajAclDhRk1On6O0NpeHxx5ahZWsZKm/qxx3SFpOQcNSF17dMwg6x7+IlYURva8AE8W0OA7tOzxG7vxCRQR8i17+DWVm7RYoutLYUYvXL83Fqs8mjxJwk0ZcrEMaabZXYIXosXBhG5h+JHrMlEREK9oiJbFy3VAZ4D9JvaoNu2n1HXw6efOIS9DdmY0GuJKZfMegKBj14t7YIG4SuzMrT8H79KAqyW0VaEeWPrz9coia7/iuFR4nRbGuwOxnPv7YULZtKxO5bkHTPbuhpMvEccuOdLdLWv5aLfXXh5gvfR3nOcUY27O+ejmd+d4W6ytO/dBP8l+1UMY8x58XX5+LkBrGJlBOI3CUxxxdQsnx9+2RsF7rSijuR+u165GR3KHnVyTi0+tcr4ZXkp2vZVvRn10qpTDy7srBuy0KxryyEZ/qRk1UHH+OX8PjmzlJsETvKrj4F160i+yyxM0Ft+yy89Ph5iAjtXWITCy6jXMLo6suWmLMQjetKMAOnkPInuxXvAdHRa5umYvejZZgg8R5i93lZxjh0oKMKj/34Kgl/btx20YeYtaRW6ZExevULC9EmNCzIPIGwjI/etIBwH8IbW6dgm8ScooUSvyTm5GfJ5Ev62dEyD288uVxdlOldthn9Fxv+2N6RJ+OQxOidInuPjBH3CI/JAQSCXmyR2LZ1XRYaegdQ5juMvEyZYApq22bj1SdWYKgjBf0XbsZcGQcp376o+PZz50ucmCB6bIaXtiq6Zlz9fa2MQ7+RpHn2SRnrjqM0u1HoDWDXyXl4/rGL1QWX4EVrMbjSGJ87+kVeq+fg2NuTMf3uLly/ap/Yqkzug5rY/RTskLEjs7IV6X8uyXxOr6Krvm8Knnr0UjVxbJtdi8DVhq12DmaL3S+V3KQEi/IbELnTsgngzb1FWC96TM7vlXHzFRRnGxcddvW58ME7yyU2RZFx62lEsgz7bu/KxYtrFqF5YwnmpjUi+f5dCOu82OXF73eJTUjMyakRP7zxOEpUjI5gX0+N2KrEaNmP3vwOZmbuUXG1vScXL7w2T2yiFDM08ZF790luxIttUazZILnGv05C7owW3Hj5u0pepOtATzVeeOJ8DLWliH1tQ/BKI2c61VSIZ58XPe4uxvyMYzLW75PxUZJ2wTv7C/Ch2ERWlfjj3ZIDZLao8u2t87Hm8UL4+zzoX7kBs2WspZ/6+2Xiuf5CdOzLRE/RcUyS2M14x7Hr04AXRJlz5iNPPonHSYzTIxGxZBO8yOyWl0f9//QvXv5VmZYm7blcZqm8i4J4OZngrV23TJXVMb6bVHg9vLBhlKv/vBwqdOm6Dg/bU6WyqTqGINStP7MOqWfbqtyryZlWuby7pT7bl/OH25KX9MEyVUfejVLjv7rtIOCleV7qV+fzGOmS2ZNxeVy3WlJ08dI8oW4bxF4ueE0eNcULaxibhzKSY1ZbsTrSh9dr1PHKsRhNGo8ZfahL/XF0eaVP3hLwiMPwloJRLi/pjxom2JbRkvFf3fIRqNsZqszsRz5T7qxn9GEek7b4qIYmffOWjdIrXyyn7q22SKdVR+pTLjp5VHQZ5dQDbxURvJ1h1DFfZluqPO7lob4kweCVU7Yb0zHpiMlF+lAylpe0yTbIvrI7RS9riaUr/kSVQq/Sg3rJMalj8E69kC6rjgs+4YGgbgw+jDrUqUuOqbbYv3VM+vP4jDojdCIvdctFoNMeY3IUeuU8detHycvoWx3jOS5jljksF/OYaauGfZtlpIsykrYoe8MfzWNyTsy+RC7kTZWrPkw5is6M83lUfEuOGfZNeQ3bPftTt8+EBL5bslcyYaGAvmeVq9aETk2OKT7jbILn0L4IJRfTJlyq3KCLvKs+LQqkvibHDDnGtcWYZvKifNjsX/EubZAPdctXyd7cTL3zdqs3Ji+hWARIWol4G2Z7lt1zkm/0YWy0VWU/Uk/ZhGXfUk5aCSUveZEX2l3MH2O650vaorxZ5qZvD5ezP3VrWOAVv7f6dkvCYvmQ8gfSr45JX8om5JjEsGFbNdpS8VP+lH0puciL76ZvGb5tlsuLtNAkqDND9nyxLfHtWPyKq0MerbhKm4zJi22JHmkX8hq2L0MuloxJN3lRL7OcslS8m3pU/2WfjJBs+plRQ46wP6GTMMYhsy05ZtiE0OSVtmJ0GXGCSQgfYzHkZbyoX8tWac9WOeuSflUuvh8vF8qLfNOWlB1ZcpG26A+EkpfBhXpZccLNmGOdz+NSh/GGoH9Yddif5duK9xiP8rLihJRbdsT/St7kT/jhuDfcFm1CVZF30mvWEPuiXRFGjLRaYh2OQ+YxxbtZLpvV1lj+yCrKV2K8iOylgPalfIvyUi+RCc8xeTce2zDb4jFTj0rOsbZkI73yxximZG+WqzhiyVHRa7TDo3zkR5XTvke1xX4oM8ZFq3/aB7shRvi81DHaYszhbXqrH3mZsuKdH+WbZrnKxSx5SV2rXNFs8ii9jaBL9Um+Y3o0X6TRsgkpN7jjS+rEeI+3b6MtwyasOGG+2B/jhIB0xMo/w4vUkBcLHH8HzP3PCYbwDbKNQdSAUWaUy7vaYf5vvBufjePWOao8tieb+mCcMfzZKImH9ZmX3oePmW1ZdUZ/+Ej5yD5EP2YJIXvqs/Vp/P1hGHWMPQvG2eqzsWvsm//VMXPXeo+dMaLcOjhMl/VuwexFYfiY+d88xLf49qxywixRm/ov/6x3dY/YRHxbBtRZw+Xq3SiLbapM3sx3FlhHCZbHDpmwyqiXYcT1E/efsM433tVerFy9G28mPtq/8YnlcX3Iu3WO2jNOiYPxYUTxiOPycYzzCauOtY3YM97i6o6m1/I7ozR2nrwbu8P/Y22pzfzAPatc3o1dqyC2Z2L4k7Wn3mM2Ed+q9c8oVX3IZr6Z/43zjc/D7wSPxEKXOsD4YZxhtGdGE/VutBLjXWCdacA8JpvRivnB3BuJ4fJYe/Ju7Jr/zfLhMmNjuSrju9oxELcb249RYRaod2ElFiPVfwPWu1HOfizejTLrjI/2OVzOPWsbsWe8xd7j+zf2+M/6ZICfrDYNWHSZn9R73FFrV96N3eH/sTrmxv/D+8NlCkKcFQOG++f/YXqJWH9meayP+JPi6oxsy/g/so75YVzE8R73X5Wbe9wZbsukix/5PrrcPKDeDYUITH+wjsX+G1t8HXNXIX7f+sT/VvnwvrGn/psHjXej3NqLfzf80ZgQcHe4b6PALFYwfDnuqHlA1VH7w8cscN+yR26xOnH/jfJhfxg+Nty/tcX2+GcUxME8wyz/SFv8bB4zEJfPqHdB3HFVy/xstGUdHHmScc5wWewsHjP3uWddBBtZJ65vwch9Uy9qP/4YjxifjHLriOyZuyP7NhB/LD7T+rQY3YIeCkWMe0YOHDhw4MCBAwcOHHzJ0AUV5r4DBw4cOHDg4BwBv4Ri3aUYvmPiwMG5D15ZN59CcODAgQMHDhycK9A9EfUtfIJfZPw8bq86cPBfAbxyanxdy4EDBw4cOHBwToCJKJc78qYE1OehviT1TX0HDuwAXjltMHbPffCmBpc54LqJBNeRU7c9Egg6F2HXucahhnDImUU7SAxwvWH6vVprL+hyriA5sD3UF/lo5papJ9hdfa7FbY31ERnrE41/u0M0Gp5g7tsCXN/OY84kQ/0eRCVBs75DZ2eQQ26+9IBaqzLsd8HfnaSOOXBgV9C3mYh60gLqChLXCfX3JCXcpNSBg0QBPVv5fIof3nS/KuNYFxXfd2Af6JGIlmbu2wJqNmnaaKINUGoSzeWzNOPKKRcaduDA7uBAxV9dUn4vMzT+mhPfHThwYF/Q3/nriwR/TUn9pKfj+LYB1zk1tOvAHuDgzDSVf863Nx0kANSAxD/L3BNrTmok4o6rO0g0KJ83nF2Ndc6c1FbQNc113Nx34MCBAwfnGHjV2FzRHNEwfwSQ01NnmHbgwM7gXVKFiHj7p/xN+//K0KPRaKq578CBAwcOzjHwt7bdvpDaH+rxOc/bOnCQAEjKGGQGh5DfDb/4PWGnSakeiUTyzX0HDhw4cHCOgd9YVldPBfwipAMHDuwPlzesfotffb8kaD+/d74x48CBXeDcyU14xG71OXDgwNbgHZLh5+zt5/e6rkdbzP0/LEbL8mxk+2nqjIZVJ74u98cqJz6u/JPgTHV4bKzjVtnoY+OVnw3Ga4sYb380rGN8P5u7iPHnj8aZjhFnWYdkWLc11JfC4jHG+WeN0XW+iLY+CcbqX9hVax4KYgHLwljnWxirjBivznjnny3i63P/07Z3tvXOdN6n6d86/5P2/0n6iq9zNr51JozX55loie9/PJzpWDzGa+tMfZxt24Th9GpTdj9e3dHl1uezPZ/4uDqj8XHn8fh454wutz7z/WxtIr7OZ8UnbYvnWdvZIr6PT1JvLMS3dTY4U5+ftK14jK7zcW2x/EzHPis+aRvW+Z9H358QugxoxsNKfwhE5M9c3ojrERKWn4XNy9Lh0PDlaSYaalkYAQNPJO6h3/jPbPNsZMfz2C8vg494gFjNQMy2InEXk9mHSaexoL/aVSBd6nK62d7ZIBw2eFP9xz0XptoiD9JWRPFrdBSlvLi4sIB143ux6Izy/WyeMVNrMhjnWTxZsGTOvuOTOrU8h8lbvOwtuZCHCBf6Pwvhq3bkvHDAFWtTId4mzHcLFu+j6aW8QkG3aod0sTWSoLkicKcZP3gW6ncjGPQoGxpB7yg9xvqWdkbQxWqWTYwjL9psvB7HA9sNBdzGvtLvMKz+SVN8W8pWuUnfhk0QPMngnYjVFS51LQJvhrHmX2jQq27vKt4F7J/9Rki38UuHCsqHLBmb7wosN3mORkfKS7Vl0qls7ywwLEfKbZhHw3YNedL+LZCf4f7lfEsuPDfeJs5inRH11SBTfkb/JuJ4NGxS7SpYdqB4NfcVaKtmG8pn43gZD6zPfshrvO7J17BchnknLL3SZljfqmXo0LCJeD2eCVbbFi+xtszP3EbGPPlMGfOddS3dU17mecoerfIzgXVMfY1eb1rFDfUe14dAxSDKSs625KAg54RNXlS5WYePM/jS/GpJoeCgR21WP1bMopxHx3XyTcSPN4QlL+VjcXQpOckxQ14jeRkPFv3KvkxdE5YeLZswqVRtj0sXZS4Iky7znPFA2tiONabGy4uw7JDvVn+E1b8a6+J+wIW0x9oy5fNxUPGUcobBZzxibSk7MwizfF71L2NdfMwx2jLosXQ6HqyjsTGN9I7iXcmdNmHKgTDszfgcLxMipseziPc8ynMsnlVb8byM2RYFZezzOOtIC+oz5RAS+yHi6T0TFI9sR3Ro6Zpgf6Fx9BjP+4hYyLakzNLNHxJ6OKqVmPtfKKh8X5YfUy8/jBk370Xxombwl9YifLLAA1RceAzVqw5g6mVHjF96obHIscyKbtTcugczbqlDVkWXKouYbVVdexDTbtyHgtmtsatG44H18qraMPOOvahadRAZpT2xPlwZIUy59AgqrzqE4oXNkq2L4cgx3RdB6fITmH7TPky5oh7e9KAqD5t0zbxd6Lq1Duklvap8PFjHypcdx7QbpK3LDsObFlB981jWpC7Vzozb9iKzrMfkUUcS5XXVYdV/yaJGaG7TYKVOidBZdc1BoeuwJGQhKRtpbPFQPCaHUX3dftkOoHjxydjP3PE2IHmeLnKsvPIQfOl+acuokz25U2S/F9Nv3of0CX2qXx7zZQ2pvmfcXIfiBS1Kjx/HP9uaduN+Jf/M8u4Y775Mv8hdbEL0O2HBSfWgiWpL3stE9tXX70flNYfUb0gb/Yu8JnZh1p27le6zJ3Ua5wvIiyfJTE79bkQCRh+UW/HiJkUv2/JlGrKnDEgX+ZsmckmfYOiRx6ifiRcdFX3tFzoaY31zMCxfcVzphPbiSTVsYjywLdpqtdgcZVw076Rqg3Jk/8WLTT1eWg9PRjAml+wpHep8buTXoMsFt/RXfe0BTLv+AEqXNhqdCGgxnmSDdyamVhJFX8mhHkXus+7ajZTCAdUWN6+0VblK7Ev4V22Z/qh4vEBsVWQ/8YIGeFMMHrlllnUrO5ohdkG6Pu7nEiOajqI5LUrutD3da+kRyJnSLnrfi5rb9ohNGDxy42+F00fJp2ETlBf1GEHJUlOPV4oPZRh6HA+sQz1OFtlOFz2WLhY96oZ+IWM8YxD7r1xFm6DdG/1niD8zRvEY+eX53DzpAUyR+DVd7LhE5MWEiOePB9WWxBna6fSb6pAztWO4LdE1/a1KYl7xQuHRgjRXNLdF2R3ln5Tjj9XJnNit4kSNbBllHx9zohIUS4RnFb8uPyI8Dkk7ph4lfpGmmtv3KhqpR5Z7RQ5TrjqiZFy6RHgUvyNRYd2lYg7lPoUxOuXjefeI3Sg+RF4ThEdFk2xc9mfC/BbV/zTRMXXEcvKYPVVsVeLqdImTlL3VB+2GYwN9pWzZCUTdZltiG26xe+qCdk+/J8hPWnG/ameG8M92Q6J01vGlDymbmCF2T/modaGlnFvJwiYlL9Yx4qpRni5xeabIapqU50jMIa3jgeezzWKxXfov/SVJYqalxwxpS/m28E+66AuM34wlky6uV35SJjHG6pu8lS0z9MiYY01CPwI2JGAfydmDqL7ajNGLmsyxg2OXCxPE7ulbky89KmNa3Dgk/kxaGfMzJxuy58YfuKi8+pCSCeMEZc7y0TBKDD1mlveo82fdsVvFaAuGbx9Stl0qPEXVWpYSc6TNovknVd/kMSl7SPVBnWVUiA/J+dwyJ3WrsvHAOhHx8VKJ9zyfOQJ/lMaiN7WoHzNlnGU/edXtMd4ZOzkOkf/i+c0xHrkVzj2l5MgxytIjj4wF1VaaoUf6dsmSJhUDWc64WrygGTUSVzgeJGcPqLYY19NkfKVNcHxML+kb9keR/dQrj6hj5WL3vADD8vHA9tKLexXv9O2cqe2qLZbTt6uvkbFDfLKE+Zc51nIrmNkqNnFQ4vRB+LKHY0625CY8v+b2OhUzrPP/ENBCodB9LpfrN0yXt2Az3sRbCMpLRGmecvYg0SnaANb/fDle/s51yonufvZ3qFp5CAPRFEYMBLq9aibpkUTPnRJSTiwVEej1IjTggUsMiQOF1T0TjKGuJGUsdCRXkjQi53OGwbY4+2K5aksO+DQ/Xv3+Nfjwny5QSvrW2l8gd1I7AlHpd9Cl+uFgxwTFCLzsBBjqTJLAJomEDBpWsFR09ctsvM8jSU9I0UwD44FwwI1AF78hJ3SJMl0SPN3iNif3FGP1PTejZVcRlj+wDpf/zzeNZERmLcFeaUt4ZKAlj+SJYFAN9PigyTTJI4kMH3SmADhrUXIZcglNQWX0Flge7HeLs0eQJIMO+3CJgA+/U4kXv3k9uo9n4Ip/eQMr/nSdEZSlSX9nsiEv4c8tvJA/IkgeZXOJPDjg0wHIviUv0s5gYcnLkj1n2EzYOQjxyl20X8PLD1yHrT9fiIrzj+GWJ55BVokkMFGhTHj0i7xIJxNgPUnakv4Vj8I722Jw5mZB8S486iIPX7bQZT5Xo+RFPcpH0suAp2th+DuS8PS9t+HQq1WYfXctrvnpK0jOHFRXTSj3gMjfLed6pA4fJKe9qG86dgtd0jaTSOpG0SWzxEAXeRRbFdtiYmIh0CN0DVL2YVNehuwPvV2Jx665W+rqive5N+/k75WpWTzrRMS+PLT7VMNWuZGPgNgX++VkxPoJzrCcGxC6qAev2CptgudT9vxmpmqL8qJNCu3sf+tvFuGF+29AakE/7nr5MUxc3KD6p/1QX3QpBh5Lj4pH0x9JE+3COCA20Wfal/ib4pG2Kg1ERPZDnSJ7SXxow5SBRwuiubYYz37lVrTuzcf5f70WK//uXeXL5CUgbZFP+khSzpDUNfVIuqhH8mjqkX1zGxJdMsHmwBizCdLFK+LSnuo3U+xOF5vVAjjwZjWeu/8m9Usxl/34LSz5o40q+IbD4qfCI32bPhTzbQH9WrXlFd5FxoZvSx2Rh79TbIIxh7I36VLyMvVIeZEuyp79P/PNW7H9VwtQUNOKr735a2QU9yAYFd2L/bB/XgHxSmzht+pZh1ciqMfwkGETpM2CstUew1YZ2zQPO6fdGzbBibjHtAmX2D3bevjK+3D07clqULzvrYcV7ZGo2D15ZMzxiA+Ztkr22W/A/AU52j1lQLnwCgr7Znzj5EXZqtBL2/MrW/UqujhIsy0OYXtfnIlX/miVipXX/MerWPjVrcru6NuUI+lj7Ir3bcZ6+iPtnTZp2VdIYk6QNiGIlz03xo+Q2B/pYnvUPWP3pl8swVt/dbnwN4Sbfv0cqi8/oOI9Y91QR7JUZryVtmSCznYsu48ouzfpoknIZtjEKLoERow26TJtlbLvOZGBp+6+Hcc/rMCi/7YZV/7LGjVBVrIXeSg9SqzjWGhNZmhfyiZUW4ZNECP8MVlsUvpR5VIn1Cd2zxhNmzD90a2F0LirFE/ecCe6GrJwxb+twfLvrld1KHPSG5b4FvMh4U/FHPqjafeUi0pc5U/RJTGP53HypGxVDjDmUCehIbe6M+VNlfgpsueV/bd/cAnW/fg8mWycxJ3PP4Gc8naEom7lI/Rt+n/MtwX87Jf4EZG6iq44u1c2oWRv2qrQRdtTMZoxR41DYqsSV2h3gz3JePlPrsXux2eryeytv3kGvjyJ98ruJX7JppPHuLGDNsF4T35j+YSAsg8yTogMKKsYXZZNCC+KLtqE2D19ftfqOXjpW9crXVz1k9cx964dQpVQxhgtthqW3MUjExxe2acOCTXWmrKnjGkThMpzZHwmnbz4wwtjpFHZhPRN+/OITXDc5jnMNdb9ZAXWPHAlMmVyef1DL6Dy4kMqEVXxS3jkFVDal3XBRo3bEnNC4vtq3B4he4mTYi8ch5StWjGHNkG7p7ziYk5gwItfLv8WTkmew8nkHU8+qXik7D8NIkpyGs6X10rtEmgR7ae6JKZd5vEvHDS25NwBpE/oUQqzDIZ6Y4LF8hSZTZh6VKBRpxf2Ii2/T82AKCRCd4WRktuP9KLeEUHvTGACm1bYJ231KyHHIPJMyetHZkmPMljLkFieJIlUhtDFmagx+yQ05bhppEvac0vgt+g6E3yidNKbkjMQC3oE+Uor6EUq21JObPTP/igP9s+ELl4ubIvlbIt0nrF7OchkLDWvT8lY/eRbXAXqgjJOJl2ms/A4A2RagdSRY/Hy4u+Yp4rsM4qErtRxZvGjQB7T5Xzq0ZpgEMomckSP0gfpiEeSDDa8mpkqNhOzFYGSl7RD2pRNfBxEbmzbkpdLBh6CelZ0UY/SlitOj9RPcu6g0teIKxXSlrJV6lF0E6/HscBgzADEfskLkyMGfHVM9pQeJZFJFftj0OP5hEdkpOyLPFqDl5xPeaVSXrSJeLrGg3TlkfrptHvZ4vUYo0t4SUqXpNEC5WXKXtm9xaO8udiWnE+ZnY3sFY/0IcVjn7Q9LC/LvpRvk0frkPRPedBeRtgE6RL/JF1KjxIDzgQlLxlEaV+GD8X5toB0qZgj9sVkxAJpIY9K9jKIWHQpmxB5pBX1qTgR19S4YH3yly7+7U0ykw3RMXVNHigX5dtx4OCvYk6OGXPM/jlBpg5T42zi40A6qasUtiV9Ksgb44wRv8S3pS1LLvSNVDlX+bbQZfmd0qPYW2Zxt4q7jDlnhFRjf4YeP+rbXokbLLfsXkHeOAArm7B4NA+RPMpD6ZF2L5/jdTkWaOu0IfZDW7PaUnqUttJIF2VvNSPHVSw06bISB0LFHIuus4k5Avo69Zsi9kc9WvSSL7YTbxOERRf7Z4yxwHihbFXKR/ijwCU0Wj7NyR6TGZ5v2ZeKE+TR1BdpoE1kTKAeGe+lLbM5RRfjhNBmJTQ8n77Bq3xsS8WJM4tdgTE+VcbZ0fIi7YznMbrioGyi0PBHNSET0Fcsf2Qda8I7PnjMiDk8f/TYQVnFxg7ahAnSlWTKfgRdUlXZBNsSfuLjxHhgW+TBiDnDiSnfaBO0Seomvi2V53B8pD9SnybJyiayhC4pZ0xWY8cwO2PC4NGI0bwizP65GWPt2DGHORR5pG8rusw+lE1Y8qI//gGhR6PBdnP/i4cwHOFVNM6sRmXY/KyusMkWDxqiVT7SKJmlj1U+PsZva5iuEeWKXtLlVnUshREj2qLVnQUsHkfzPi5d0p9RbsrrI/0Py/GMFMjB+D5G9/9J6Rou/6gex4NF7+i2DBmfmS5u8RiPrjPBaOuj/Y9oa5QUrf4/Su/YdJ0JY7YlsOiiDOIRUXSNLS+j708ge+HLonc83ke3ZdE7utyoMwZdZ4DVFrd4xPc/ui2rfDy6xqrzURgOMxxzRp4/Xlsj6DobmzgDhtv6qL6Mthhzxpbx2OefLe8GrP5Ht/XxNvHR/kmnUX6Wdh+z1Y/xbUNNCsP9f5RHo85H6RoP8byM3dbZ29eZ6BoPRp0zjR3j6/hsy88Eow+zzkf6/6gex+Mxvvxs+x+vrY+3CZOuMejlNqKtM8Boy+gnHuPSJbDqjE3X2HXGg8XLiPOFp/j+x7YJ6WOcmDOarvFgtDWGvKQ/i67RbVl1DJsYrjOCrvi2/gAQCvUKc9+BAwcOHDhw4MCBgy8VeoSPStoMf+gM/78ilAziZmYJA4vnROR9BBLMB6jvBNa9FfMSMvaZsS4xeTffiQS0e4vnxB3vTJu3Ie+6rmPQ3LcP4h5FS7SApfjlIyNhXfbP7jaAncCHvtV7Ag5U1vIrfO4sfimWRADtXi17wnfhP6EguibvapfvicY+H92jvfNRvUSL9/xn2nui8U5YY5xaNkntJQ6spciU/9tQ93ooFBlej+Ych3qOCi4UzW9R397j8hf8Rhq/B2Z3qEFZ+OcD1VOuPIKZd+xBfvVpVZYI4PeGNW8Uky4+qpYt4rJBsdUYEgDUc9bkLrUcCJf+4AP5iWD3BPnkskHVNxxQfp9b3WZeULC/7VPvXB6LywJx2bnJl9SzMGFAPedWt6OSS49df1AtyZModk/dc8WMqdeQ9wPIn9FmfL8gQeyeX/Dh0lYc57lKhfXN+0QA+c+bxqUx94jfH1J2r2KBjXSvu93uMnPfFgjCg5ob9+L2x57ENf/2CpLzBtXSFokAPrRMg73qf7+Gm375nAxUR1SZWKztweScqzEs/8563PH4E1j8R5vVNxXP9iHycxnknXqeuKIBt5l2z7UFle4TAPTv/BmtuOafaferMfnCejF53jmw/yCt7Fv+LviLD3Dnk4/j/Ac+lITt0y/pci7BmJDrmHxRvYp31/zLK8ivOZ1Q8T6zpBuX/+ObuO3Rp1B99X5Vnih2z/i+5FubcMcTT2DZdzbAlRpOCLsnqPsplxxWds/xPn9aq+3Gej0SiRiL3dkFohyuEca11dSyPXHLbiQCuPwJ+ea6nGrNzkSCxGRrfcD4ZUISBbxSzGViqH+1BmQCgcufqDUYRfcJZ/cCl0zMlN3Le6JB2T15TwuNWP4pISC5GJceS1i7j4/39s/JR4Drf3Oc5xrJug3zHD5zartoZl1J4pYIs8h48LJ+ovJOcOZM3hNlBh2PEXafYJGavFu6d+w+sWDZPXlPRN3HfN6x+4SCsbSbfeO9rmmRBnPfgQMHDhw4cODAgYMvFbrMtgrMfQefMxLtG9NEwn1TejwkoO4dJDq0xLt6R34T8IrlaFDvibdCiBPmv0jokYiWYe5/LuAj6vz9WhWkaLDm0j6JgnDI+G1dwt+VrORAmSQCuKQLfzuYELsybCCRwGAV1pT9R4KJ8WUkQjg2foOZuhe98/ex+RvtiQB6NjeLX3V7LcFGrNCQS8U8vvN3yBMJkZCG4IDBs7WcV6JA2b451lHviRTziNCAF+FBsX0Z8wO0gQR75De2fJ3E/C8ix9H5pVZz/zNDJabSYHpJn/omHX+Llb9nHZEjieC2HJj4m7n8/WOCyzvwQeVEeP6PRqR7o8gs71afk7IGkZQymDDLuhD8XWxfRkAt45SS32+W2h8RuJAsPGeW9vBejPqNav6+c2I898qopyN3aqf6xN9E5+9kJwbvBvfp/C12iff8XfyMMrGBBAKXKkwv7lX7qfkDcHtCCaF78uh2h2WMM3kv6Ic7xfg9/kQA+c8s65a4J/4usY6/f59IX77WXDLWVxhjfWZJj5LH5233rh/+/Q/yNE2/l+JuRhOOoF4Gm0+fTkY0HakT+tWai1OvPIzy849D8xnKtD00TQYnPzLKe1A0rwWz76xVCYt50Hy3K4x15zIkQcme2IXq6w6gaMaphElORfXwpgcV/1x3btLKBrXuXiLYPZcuSsr2q+WruJTPzNv2Ii2vP3G+pCD8c1KWPakL02+uQx7Xm9Spd/v7PP9SJClLzh9EpcT7qmsOQvdxkLa/3VPv7uQwsiZ2I7eqHTNu3IfMom71BRX7Q4NLj6gLUVkS72tu34uCmad5uUsdszuikueQd/p96bITmLZqv7KFhPjhG7F7TUw8U/KcwppTmHFLHdIK+2Ws+/S8G5fwNFTIa5I2GVpU26JFIsGrNM39Gu/JbsFmvIm3EJTXZ7nWqWlReKQNhqiQ7CXa7V23FoILYeHdnSCBahi6FlG6548hJMp6gxY4d/RoxtWDYFTs/jP40LkI2r0u0xHafaJ9e9aye07GuNayCn4JAiveE4moe5fYvUT6hI73yu4l5iUUlN2HVNznWJdIdwk5tLmF988rz+EFUV0aPV9eK7VLoEW0n/KZ00Lz+OcGJqMM0ImYmBJMzALwJlygIjgwkfdES0wJJqOBqFfZfqIlpgR1Tt4TcVkXy+7VAJ1AiSlhxftE1X1Y7D6R473fsvtEA+1e+FZ2n0iJKSExjvH+i7T7L0yiDFiJmJgSicw7kci8E47uExOJzruj+wRFIvMucOz+i4EejUZPm/sOHDhw4MCBAwcOHHyp0F0u14C5/7mBX4oyNplNJ+qkQngn/4kEPiSesHpX+rb414X/BJ5NJ5j+h+1+5JaQsS/mB2IDZpEdMZ7Ojc3evMcQ07W1meUJAMa4eH0nBBTP5v4Y+LxlokcQLDf3PwfoCPOx1v4wPJ1BuPr5oKsQah5NBPCLZGGNj8eLchJkZQ0G6rDmQjQQhTbATYJzxCVliRGko8I7vwqEQZP//qha/y9R+I8HA1M0mEi2Lzrmz3oru4/b+iPQ/IwHiQHlA4x7EYn/fWG4usUj7Poz/xx4g6P0Hb8xDoTNc+0I2rzoOyyZit4bUmO9u1ciXZA2wJ/StDc41inee8i7jPR+c/wzj9sO5vhOns3v+44Ck1IXIgHA1RWEp0tkEmCdz/bUqBYKhe5zuVy/+azf1meCEpQhumjNHix7cB8yhmSATsrB/u8uxa7zc+WIJKu2tlojKeUqd8kdfShZswVzThTggz+vRpdXDNmuP58hgSoSciF19x6s+PftKGoin0lovXYePvxqJfrSI6J3+yo+KjrXugeQ/eE2XPGf9fCI80bFl7qvWYz1989Ea0bI1vzHg/bvPnEUF/z/25A1dRZe+U4lQl5J0uzKvgTk4EAH5v1kLea+04mI2wrGUeiDbpz8+nKsv2cy+iSi2zX2SRqmBia9LwD3qTZMf2IDFr3djcGiCaj7m/Owe3YaIpyq24V/jnOhTiz8p3WYubYTXDIsnjUtLFlpfhb2ffcSbFuUIQLit7nthYj4ud7egepHPsDi17oRzHDDJYlaeMY0vPtXc9BS4hW+uRyl3SAcia2H+rsw7ZGtWPzqSVFvBJEJ5dj+wGIcnJkmthCQsd4enEvWoiYbYdFlSnMbqlfvQHF6Fd7/Wjn8cfpl4qoPdmD+D9ejancn3CE3ehbOwIa/m4VTKbrIQ12qOyPG+ra+64c//MEUTdNvY5j51OucSoISkgF4wrPv4pbv7YRr7my89+3Z0PbuxNJfHYa7uhzNk1KFCTsaLMEArcHd04e8dftwyd+uwcp/34dsXzH23FqKfhevKdsRGoLC94Q163D919/E7HdakXOkU7bTKFnbhCw9E80rCtCnc5l2+4FXD1y97ah5+EMsf/Agco/3IvN4O4p2t2PC+gYUDWTg+PJ8DMjkxJ52P4yo5kV4SALUj9/Eyp8cQtKkSdh+xQSE3Exf7ImQ2H7Oxt244q8+wMRdncg93GFu4gODaTh852wcqEqRxNS+cY8TkpQTp7DwH1/Aqh9tweR9fQjMnIrtf7wQ9dOTEZQ8xVaTE82DUMdJLPunD1Dz7inkxHRubDn1XUgO5+LAHTPQXOhR9w3tpHsmpu62Zpz3wEu4+OcnMHD5Mrz7F7Mw2NOAeT/bhqotg+hfOQktWUw1aCH2QUR0r7WewnnfX41LHuzEqa8sw4aVOmb+YiPmfHAaoZoKNJWm8Ewb8M0rnxF4W7tRsmYrVj3wFpY81ghUTsbeS/Jl3DfiOi/ORFubcMFfiD28o2HX98/D3oUeVP7He5hxyI3W5cXoSqYtnHkcGGudU13ToqfM458azHmTjh3GRT/aignRVBy5fx4OLK3C9rsrEGw+gsX/sA6TmsLqlr/9wMQU8Bw7iou/8hv86SXPYf4LjUjpjSDkc6ljdgUDVdKhesx7cCcycopw8PIpaKpOEaMW05akbcZDmzHjvS4RkQ1TU14xlld2bQPS88vw7mPfwM92/Qke/u0lOFKRBPT2o+TXdShp9cvJn+PPsP2XBJeTCaHspc1Y9usj8OleBFOocxtzTZse6kHphgZg1jTsvX0m6q6vxKGrp+DIpROx+7/NxsHleSKBj79qcG5CU8l5xp59uOKep3DFT+qhzZuH19b8CR75+cWoXZGH3jS37UyAj6hlHziFzKgPLedPwcGrKnH4qqmi9yocloloIM2HrsumoX5ysu10z7uj0WgQpS9sxoLnjiM1Nxd7vr0YB2dXYNtfXog91V7kvr8HNa+ckohgs2euGe+jQyh9bj2W/qYJ3mkTsPeeudi3agl2Xp0Hz/o6nP+jdag6FUbgnOebvh1BxuZduOnaB/GtW99C5bo2eAeBYFLcWM6rqhhA5bNbseQ3jei5UuLg1TWou2I6Dl2QhPL//ABLVx9HGtc+Nqt8EujRqLvC3CdNYlCSw37CLSKd52zcj9KjQ/BnJmEolYvT+jGYm46BXDcyDjWhYk+vnMdEbuw2zuWNt62SukRzhWWou2oCBjh5El5j5/AVd749Nq5t2I+83ceQUr0Az6/+Gh565V48858Xon6OT5mT3tyJwj2dSJFAFRqzjXN4kxdXtuybMw1bb5yJxjIfBpKz0ThvIprmeRX/AxeWoC2ba+CFxRxG1bfNxqvnUWTuq8fcpyRRDyjWjVhivT5S51zfIBqNIvVYM6o2dKFjCRPSSdj245vx6Ivfwq9evQ/Pfn8eWrKCKiyP3ca5vYU1L9ytTVjy/72FeR+0oeO2lXj5P1airtSHgJg/V3rmVcOx6p67G39koB/5p4Jou+5CPLX6Hjzy3J343eq78OgLX8Gr35uGzuwknFpSgIFUXi0SKxmznXN0o18HB5C/uxPJveLf/iDSj/eoVT4jqRnoqvaIYwTEL3rA1Fy0P3Y75+DG3MXV24Fpzx9Dml/EkKLLTCUELSkJx5cXoj8HSP+gHlPfaBGf50Wpsds5NzbG7gDSO0LonTEFh5dl8XFiJof8F3spmXT2ouy9A5KAaiIDL6J6AJpHQ19Rhhzvw6QPTyK9K6wuWI3d1/BGmcXfZok9cxqNhrE9vA3vh95Xz46e/Y1IybK9Q5j7//wGl/78GILLF+GtR2/CnilJ8G34ALd/7RWUH0zDgX+4CS/99TSEwyHJiM2qNkJUd8HvTUbm+ndww1efR8VhFzpvvRZP/2YpOsRnXRGbMS1JSdg/hMzmLqRkF6EpV+bKmhvBUD9m/K8nsOof65CEYmz72W149+ulCA0FZbCyH6I6rybIvDCqw9XTi6kPPoOVP29D56ULsf2vVuDI5CREIva8Z0CEvV64jh7BgicbkDMwgKzn38Ok/Slo+c71eOIf54lPCO92+0YkvyAgUbL8l0/jlj+rhY9pmATvvuXTsf/CiWi4fiEOLsiAK+AXvz/bOHoOgbEuOIjq/3we13x/J5JKp+Hd396BjQszoQXFzyXeaVpE9G63QK8hovuR0xyAPykN3XkuM65LKu7qxcK/+B0ueiMTbzxzA+pmJcEzZLMrpy5JukJ+zPx/H8OlP96P5LAHPRcuwJv/ciUOl7XiylWPYtbhHGx5+E6svToHoZB9lqaPutzQug7jqkufwqzaLvU4w+s/vwW1k0IoenYNbvv2B8g9pePYn92E1//3EnRE/HCf4+Yf0b3we3SUPvYUbvn2RmR2Z6D+B7fipR9Vw+8PI+LTkba7Flde+xgqj6fh4D/fiTe+W4OOodOY+4/P4tp/OgB9+kI889QqHKxJgScw/rcEJT3lrXwsdS3G+d6L1DOnWiQSulPTXI8zOd3WsxXvnn4Pwegn+EKUJo4ZOYFrvvoMFm48jb4FC/DW/7kRtZWSnK7/AHf+5RpUHHGh8Y6r8PI/L0bbUAhuO359X2eS7kHq9k244S9fwuRDYXSuWoUn/3UJ2t0SvkI2zMjFRCJuCVgyVLv5LT5x4AAGUP3galz/r3uBmYvw8r9KoJ4M+AaFfxuO0+p2j8z2srduw0WP7EH5e4eQFkzH6eUV2Pv1y7BVZtVD/DlbG9p8xCOGPdiB2U+vRVrBIhzOPYZLHngBkxuT0XLfdfjt38xBQDJTuyWnEZcGfeAkLv7WU5i7u08+R+DtC8AVpo1L4rZgPt77y4uweUk2dA7QduI/GkUkORnuo/tw2QOPYf6WIQQLJqBxcQFCMm64I2k4fvUibL2hFIP+iP0m5RLEIm4+QSe8masRRL0+oLkO1/7JMyiedjme/OEytCX54eOXI41T7AGJdSFJSNJrt+LKB95E9f5eKfKit6YCbUVDKNgF7Pr+Kqy/vhx+TshtZPdRGee0oQZcdduTmLunG2Hx8Zd/fDM2ztRQ/swa3P7DdchtAxq/cj1e+9EynGJyeq7z79IRlBBf8OrruP1vP0R2ZzqO/NnNeOG/V2MoEJH4H0bh2+/h9vvfQSZSceDvbsfr35whyWk75v3kWVz/s0PQvVPwzuM3Y9OyHET61Zo2Y8L6ntOKnGW4MPdiOs5PXX/7t3+X6XK57he7Q9NAEw50HEQgGEA4FD67TQJyoKcN01/bh+KmQQQKi3Dw4iloTJcGjx3H7LePClMMYPmoX1aBVgQRDYTGbusc30LhCNyNJzDj94eR0xnF4JQp2HlhAXrCMsuwI89B4csv+pRZFD8zP432dqHqmY2Yut+DA9+4EBvOz0Ko1y8z7lF1bbSRN7/Hg/5UDcnHWpHZ3oeMo60oW9+KwZoyHCvwIhgMIiLyGqv+ubhFJOkYgB8Fb+zAzJOp2HDTLAw1HkKN2H5Wrwe9M6dg26JcBMJi9zbiOyzJprL7sIb2aZOx+4a52HF7NXoHh5DZMYAkSVI9zc2Y0BjGqRmlaMoUp5AJ+dhtnYNbMAq/24/cTbux9GGZiMGDk6uW4d3rqjDQeABLnq9D8aZGeHLy0TAxDUM2s/twKKRieTQg8Z6fgxEMuUPIf38blrzQjoY7lmDPzFQE7RjzguQ7hP6iCTgxOxfJdQcx4VQAvtYOZNf3IDKpCuu+NhuNqVFEh4K28vuQ8BKMuJB69CAqdvXAG/Whae5E7J2WDt/+g5j77jGkDqSg+bwZqF2RjQGJA+e+/iMIynuq8Dfr/UYkD3nRvrASuxdkYkjG/FAoiNR9RzDnrRPwRb1oW1qNupnZ6BnqRdGmA5ixvUMtqda+rAqHy1OkjshkHJsIiW1FpL/y5HJMTJvERHWL7nbrJSp1NaHpUvxpNrO+2pHP3OKXuVIPU8efb9eNWX5MGIKxzrHlJvr16khpakBlbR+6rliETddPxqAYsGvM822ymeoOFhTg4LXL8ezP7sbbt0+WZFUmnq3HMOd1CVoyoEc9+tj1z9Et4tWQU38clXvc2HvdfDROTEbE54ZxF1tD1OeBP92rrjKOVf/c3YzwBncKTs8rw4n5koDWVGLt/7gFDz15OzZeNAF87DZ1ewOm1rYhxe2yV9xzi5+Hg0g+3YNsMupyo2/SBBy7fC62ff0i7JyrwdtxEnOeqkNhu0xcJSaM2c45vsXiuofrO/eiZOsxZBSU4eCMPPRHQnBLYBhdxw6b4ps3YaMe9EzKRuf0ErQXJtPp4Tu4B1d87x3MaJXEVOzeTmOfrkWh+VJR99WLULu8EKGWBiz51Xu49Ol9mFTXAS99wZOKnpIM9EmMcNlI/2qQi+EMx+J5ZrF124Af4o+Nu8m5cTmjHolAfX3nU4NrOMqgFJTkZGyQwmT052aiJ5Md2u02jwMi6nYjNNSFmU/uQG5hFd77zjI0ZETgDnFiYp5kQ/CZU3WbV2Z+nkGZARaXYcs3lmHv7Aw5GoavqRvpMiM0MhqbgM9chrtR88QOTOrsRsaO/Vjy4IeY8/ZxpPfL8WgIKTKjnvXWMWQFbfat3RjEtvsD8PX54euVJMznQ/ekqXjnB5dh17wsINCGwoYOpPldiIwXGs9VSMzXwuZyOboPg6luePxDCKanobU8R53iOXAaEzr9cLlE/6rEnohIcpp8sg0V2zvQM6cMHeUp0APi73a0eUkwIp4o8jduwY3/fTUW7cvF7x+8D6v/agmas73QgkPI37EbC55tRBIffbBTzBNQr/0V1Xj376/Ge/fNx9GcIMrf3oplrzQgrSeKsNj+6aosBPxhIzmzM5j30R6SZNwf6/EFy+l92ego8KklBT/pYx66rnPV4M8ABqq0DHQVJsF4BGeUVpiMupLQV5aFLvJjFjuwETQXgkl+VD3zAeY05uL9B67C1plJaiLC57NsC94NkMGXz92G3fIejcAzEEBgUjnq5xaqK2jhtCQMSZCmL9sGou/IUD+yTrSg8vm1uPqvn8Wtf/ksLntoN/K6GJcCyFy3Bdf+21aUDohsbGoCUdF5SJITJp+cnHh7w+ifOBE7bq9En+5GmIHbywf9zQp2AHkRnkNpPvip10gQ3sEAXEEgKOWDGea1DhXr7cT4WNAQ1oPIOXAUFS2pqJ9firb0MDzn+rOG44BxTu8+jbmPbseUo/0YKJ+IptI01N+0Amu+ORO9XKQl3IecHSdQOMRn8Y169kEU7sGg8D0J7//dTXjswbvx1PcW4XSBCy4k4fjKGtTNTIeHk5NEgK7Dn5+Nbj66NB4qstCW5UNQcoFPmrBLWNWOmfufEjKDDqehcX4eZBySGfQgvOrqiTlz4qicm4L26jwEmMjaPF5xaZ1YBm776ROhI5iioei9jVi2cRB77r0QW+alwNfLAasHUzc3Ia8xIIO0vS4fcXWG8EAnZjyyBnd+523MqO+HluJFINkjQTkMtySpulv84oIy9Ca51JUm2yAqA7ArC3u+eile/Ifr8PKPrsXz/3QT3rp/JtqzaP4e9CxfiFf+fAEak8M2/XUk8W0+Yx6Kqi9LcHLCWKjLZCUgCVowIw/Nk3LQ45YyO/EvuncjGT0Ti3CyWD6HAsg+2SdxX+Sg4r15Wk4S+n1uRDkoGUX2A+8WDg6gcMtRJBcVoKmmEP6AXde1FZ2SsYF+pHcPyY4bwbwkBIJBuIM+HLt+Jo6VGBMT3kULM7NQn+wHjTmNCEMPdWH2w+sxfWs/upfPx4bbqtDl4i8CmifaBZLHxO5+ybvBXhR62IWBnHw0z06Tz/3qeXtX0FB8VHJBVumdVoiunGQVKz8p9HBYM+7DfAa4QhqaL5+NI9NT4e0ZREp/FIF0LzQJXF7Z755SgYa56eoZArsaLJeaCKTxGTv5wG/tskw0Gkr1Iuiz6e/uitEGU31Ir9uDC36yDlO3HMesn7+Ar935IO6/99f4+n1P4rKXjyPJ40XYZrMSflM9ueUkal5ajxlvrMU133saK99oQWbbAMpf24IFHzRjaOlCrDsvX31j3VYrVEQl4dKTceK8Gmy8Zwk23b0EG+9bgV2XVaCbcUrzoG9GpXyeiC4b/nwpH+XQAu1Y8YNH8M0/fg7nv94Mb5RJaZJa6SSzYVAGq2ocnp+PEG/xmfVsAWHGNRhFZ1UF6q6YJKYQRNaORuQMyCREsvC0091ykhsnL6lEY1GK5LL2vYrEu0JJnW2YuqkHnZWlaJ7qVZMVu0ITVUayc9E0NQsBBJFytBNZkqD4ZYyDTMADvHWqpaF1RTlOeXgb12ay0IXHFI/xzHVTAy740fO48ZFjGJy/CK//zXnYNyXZRldN+QiHB4FUrmIrE0yLLc2lcpqQTMa1YBiBojwcvKIGPXIovWNIQr/kQUk63H2yjwwcXlqillzTP4VfuP7+7/9+qa7rN0jIRfNgE470ffKfL+VMIpSRjZZJPhRsbERei18StUHMenoXCiOF2PzdlaibmiQB3Y7JKWcVUXg7O1G68xiq19Ri+rpW+MQxXYNuDJYlIRoUo87w2Ws2KYlpRNckMa3DJf9rDeZt6RN+/cho7kJ2cw+yTvYg8+QgupbNw45VpfD7x19G4pwEE5ShQeTvPY6yIzJrbO1G+Yf7MfOFrZi5tgWYxyuHy3C01AN30J6TMj0UhltGJG66JGdZ+w6hZk09Mgc0+KdOQu3yArXMlr2SU+OOkB7sQM1vd2Da5uMof/8QyjvCCLvDyNvZgPJWN+ruXYj6Yi9cdtQ91/VNTkNnYTJcHadQursZmdEUuBsbMPeFeoSXLcVb35iHxkK3jZM1DSFXFPnvb8TFr/fiyG3LsX12uujbvldOOc5HvcnoLPEhs7ENZduOIzOQhN5IH2Y99j7mHwqgafkyrP32dHRIsLfVFUTeBQ30I6+2AfMeegurfrELxS1hnLpsKV7/3nk4OCUJriG7rOHORzLCSG1uQ/mOo5j9wi5M3CvjO8hfEgYLJUGXCag/Td51Lzon5sIf6cHU91oRTZeU9MhRzH21Ee3XXogPb69Cp8TFj1tKUSxLRKyhIrUCk1InCwXaFi7C/1WXy/Uwb0lt6diMN0++9cnWOY1Bl4Q0irwt+7Dskb3IGooglFuG7ffPw+HKVGgDNktOYmCQCiOntg7n/3of0sL8JqMMYLyCGomIg3rRev5cbL1pKrp4i88us0lJzsJhPya+tg5L3moRwx31xQ8+wuFKQ/3Ny7Dj0nwE+0T/tora4sAye0yuP4ylT+zAhOaQujrs9ntw6lLR922VaBd5uCWBs9uVw7EQ9nmRuXcPFj2+A0WdPnRcMB+/v7FC/TKY/fin7qNIO1qPJf+xAwXqByZ0hMQngnmF2HvfEuyfIjHPL+W21b2GsEeXCWkb5jy0CdW7uqB5ZVIyeSK23rsCR/Nl4iKJqW1tn5NzGcBLXl2LBQeSUHvfYtTn6cKzXa6cjY9wkgtJJ5sx/5drMbkxjKDo3R3W0HnpUrx7ZTkGk6K2W9ebd0v0thNY/tA2TDwcQPuKWdh8VyU6vG6E1RdibTQp4XdItEFMfHsHlrx4DB5RJSfkvLXPdZujnlQcv2kptl9QiKFIWGYhLjnWg1k/24AZu9vh8STh9Ip5WHvLJPTLDEU/iwk6v6+hi0+dX3A+VhZcInFD+6kWDAYvc7vdb3725FQgVfjQtMqCheaoKI05MRmy/wBtXFEhz7yiaEDkIE6qHmewcZAOczmVccxFC8usybZXTwx757f1R0DYVXybj3ckDOJsgc/Yumw9UBuTk5juZdKpU9+mo2uyP45L2ArK/iXe8aoaWVfPnUq800X/9o/55JfPGxuDduKsREPbZ9yTXdEzv4XNcU/5PXXPSYlxos1gjPHK78W41bfPFf/25Fd9f4b8csUNi0H6OXMaSSbj/ZtfDGaSbsU92gPHABUTzwJjJae6JL2f3wVNoYMzCBIkalQBSmXNieKzTEaFZ97aMTbhX5Rpb4ieQxa/H93O1jjPVYzFuzsYSrzElBBbt+RB37c3Rtm98MuYx1in2XSwGgvx+jYSE9lPiIsRBjQZVDkJS5zElKDtS4yj3StbN8Z69dm2iSlBHRt+7w6Yfm9jX1d8xcV0Q79i64xz6oxhGHmPke9womrlgZ8FeiQSmWDuf25QwdnazDL7I47n0Zud45bwNibP1pYAMXs0zyqGJShickgQGcTrPdF4t6Cumsbzb5YnBEzeExEjdM4tAcSQSLxatj3WNtYYNyIOfA7y4WPL5q4DBw4cOHDgwIEDB18udF2Ptpv7Dhw4cODAgQMHDhx8qeDvQ/Wa+w4cOHDgwIEDBw4cfKnQXS6t3Nx34MCBAwcOHDhw4OBLBVc5sufyow4cOHDgwIEDBw7OOTAx5S/hO3DgwIEDBw4cOHDwpUMXNJv7Dhw4cODAgQMHDhx8qeCV0wpj14EDBw4cOHDgwIGDLxeuH/zgBwt0Xb+Bq6o2DTbiSO8RhKNh87ADBw4cOHDgwIEDB18MolFj1f6JaeWYlDoZGrQtWiQSuUvTtMd4YFvXZrxx8s1P/9v6Dhw4cODAgQMHDhycJfjb+pKH4sLC83FR7iW8Vvozze/3z/d49MflQ6Bh8Cj2dO+R5DTsJKcOHDhw4MCBAwcOvlBE5aVFNVSnV6M6Y5pLj2iP/V+DV7PnrvTJMwAAAABJRU5ErkJggg==" id="209" name="Google Shape;209;p24"/>
          <p:cNvSpPr/>
          <p:nvPr/>
        </p:nvSpPr>
        <p:spPr>
          <a:xfrm>
            <a:off x="329745" y="1579643"/>
            <a:ext cx="304800" cy="2286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data:image/png;base64,%20iVBORw0KGgoAAAANSUhEUgAAAqcAAABHCAYAAAA6Pu6vAAAAAXNSR0IArs4c6QAAAARnQU1BAACxjwv8YQUAAAAJcEhZcwAADsMAAA7DAcdvqGQAAFMzSURBVHhe7b0HeBzXeS78zmxD742obABIgr0XNaoXqvdiWZZLkvvbiZOrOIkT39j5//y51zfl+kns2JZlS7LVRfVCSVZn7wRJsIMgCYAgiN633+89M7NYQABFNSucnXcx2Nkzc875+vnOzOxZLRLpLwW8cwFEZHPgwIEDBw4cOHDg4MuABrgaJDmN3K9p2kNmoQMHDhw4cODAgQMHXwqi0cgvJTkNXqdp7hcj0SACwQCCwZB5+NNB04GhQQ093YAu+W9mThQeDzsztkAogoi8e1wa3G45QfYJlofDki9LfY9bZ+qsDkWkUlCO8TPLdU325I9tsDwqx91Syc3OLLjDiGphaFEpC7vlHA2sFpZKwZDRoVf61lmHH7Uo/MEoIhH2oamNtPJgMBxFSETicpFmgy7yGJLyEW1JB+yD4uvu1UWOQGpKFOlpUVWH9IbCwqPs8FyLRyKseDTaYt9ukQ37j7J/Kadc3G72T3qNWoou2Sgvr0f+GdVF6CITl/DO/bAL0Yj0oz6QR5F9xOAvXl4hYZxtkS63krEUSnsGXZSxBp/H4FHJXnjg+ZSXW+TCOgpyrKdXQ1+/Dp83iqzMiKJvuC2DSK/VloD6C0g55aNsIo6uoMhLulf0eCkvHpLz2H+AnQtdrONScpFjoke4QlIsMo8IYcK/ghwOSUNBkaNOeQn/MiFThwyb4E0DQy4uiy7ZFF3SD+1LyZ6QN57PKuSN5XypctF5R5fIXHgi78lJ0g7JlMYCwoshL0O/qjXWIY9iM+TR5x2WY1j6po55HunSWYe8y+eA0qMhe9qkYp31dLF7sX1l96E4u5d2AqqtqJJjvOzZh5Ag7YzUY1D8wbAvQy5GDdqxoS9KSLUlx3lM2X2PJvV0pKWFkZpq0MSuAtIW+6EIfbRVE5Z98SSlR5MuwogT4tvSPuVvgbbKvpTsTT1SvppL7FT4pzA0sfmo6J+tkVLVluiZ59PveD4xwiYoX7P/GF3SgqKLyhGwGm04Ikp1CQGkjUdYrdu0e6/YfW52ROmT/Rjxi55s2IpLaOAHfh6tR4LlYZNHRZfIS/Uu/yLSDvVIjLZVzU27lzgZlcZCpt0LQqavkh7l22a54lH0wnbpD+SR9MZijkkX67AXdsVy6p6kWnSxfHCIuqe8Jd6lR8XuDRrZFnVPHj0Sv9xkyATpok2QrnjfVv7IzunbEifibcJv6pH+46EdUUWEqXulDfJu2b0w5A8YtHi9YkdSyE/kkzbBd+WPJIJgddqEtEuvMugyjsXHLyV7qcMjJLVL7N7v1yXeR1S8Z3PKtyh72ir1K3UoMbom/THWFm1CNhLGEstWFY8UtNkWdTjW2AFdarmCqq4mYx3E9gl+phw5dijZqz6EZjkcFAYN2WvDspctfnyM59Gy4ViciNEFZfN9/dKOL4Is0T15ZefSvJIlbWBEzJHN4JG2xX5MPcph8siNp1oxmrUo+4DokXU5Dlm2qgIiY57IgD4/It4LsSPihGrJ4MWKX/F5A0vo8yrmKJuQiiaUrUodXfqj3Ste5G+Idi9+H5UxNTND4n2ytCO8sC1r7KAOaccsH0GXkqNhE3RK6twfEP+Vtq18gmBbVt5AvkkzD5F/Tcb5qIz3PIm6V/Fezh/mkTI2YhjPIQnkMZZPKN6NfmI8iiwN3zbKP2IT1IkckmK0d+kI+DWkJEeQnWnox/j36cCqHgk6yb404SX0Uy0YDF7kdrvfjUbD2DdQhz2De4UJsvHp4EsOova1Crz78xp4kkO49q+3o2xuO4IBHT2tqdj2RBU6T6Sj8qIm1Fx5FC6vDM5DLmx7phoNGwtRNKMDy75eJwoVCYoQmnbnYvOj0+BJCmPebYdRNq9VKbq7OQ0bH52OnuZUzFx1FFUrT8gAbijt4FsTcWJLEdIKBzD39n1IzvArUR/ZWIza56fAmxrEvFsPoWh6uxL0ULsPax+eibYjmZh++THMv/4QQnAhMODG7lcmo2FDEQqqOzH/5sNIyx9QRnp8VwE2/3aGDDZhLP5qHSZM75Q+omg9loE3/n0WWg5lYvHN9Vhx5yGhy0jwdqyeivoPipFX2Y1Fdx9AWu6govfErnxsf6pKDUYL79qP0prTiAhhPSdFXk9Xof1oBipXNiraKAc5iF0vTMGBt0tRUNWFpffWITnHD1EhTh3Iw8E3JyES1lB9xVGRZ5vwGMVgjxfv/tt89LUlo/qSE5h78yEZ7HSEgy7se7MC+98qQ86kHiy68wAyRG66O4qjmwqx45lKaVfHsm/sRVF1u3CoiexTsfWJaUJfCqouPoHplx1TeoxIgH73kRnY9koFKma34eo/q0VG3qBYk4Zj26Stp6fC7YtiwW0HUTJH9Cg09pxKwZbHp6PrRBoqLzZ59IaFLh07RVdH1pYgZ2IPzv+jWnhTxKtFXyd2FGDns1NVoJ1z0yGxr9NKj4FeD3Y9V42Oo5moWNaMqksaZNCWgOd3oe6NiTj8XjGyy/uw4PYDyCzul5gQQcPWCaLH6UgSG1l0zwEUTutQ8u1rT8K2J6vReiALk887ifm3HFR9k64dz1WKrRYhf2qX6HE/UrLFvuTYsV15ePF/zlf2eeV3azF9ebOSV1dTGrY9VYmOhkxMu/y4yP84XGLfHrGdbc9W4cA7ZcgV2S+/bw9S84eUvI9tL0St6FiT4DPnpiMoE3mx/4G2JKwXW+04lo6pFzSJHg8bjid9HttUjEO/r0C66G/mjYfkvU/qRNGweYLSI3HeH+9G/sRuNUiSx83iQ53HM4THZsy57jB00WNUeNz2TBWOrp+A4lnt4ncHkZopPIosG4XHbU9UK5kuvmc/yue3iA3raG3IwJp/n43TDelYIna/5OYjYhOSMEgUq311CuperxDZ92Lln+5UcYE4vq0IO1dPEVuLKH8sFZshYf4+Nz74+WyRV4bI6xhmXtMg8pKgPujGntcn4oj4UO7kHiy8Yz/S8wdFLFGcrMvHvtekLVcU1VfWo5C+LeW9p1OUHk8fzlQ+NOfaIzIyyMAh8WjP65Nx6H2xL6FrwR0HkVnUr+hqrsvB+gdnCp1hwx/ntClbpe9sF388tT8LUy5oxqxV9XALj24ZmMn7drH7CeLbt/yPzUjNHRIf1HFyX67UqURY+pt9Qz0mLTopg0oUfa3J2PBIjfLt6WITs66rVzqMyCB74Pdl2Ct8Zpf1Y9Fd+5BZ1ityFHntKMR20SMnHwuEruKadmUT/n4Pdj9brfQ4QWRYs+qQ2I0MFtJW7UuTcVh4zJ3cjfmiR8WjDEqNO/PFh6skBriw9Gt7USIxhzGq95TEnGcr0S6xkDYx86qjcIu+dNHj9hfEVoW2gqpOnPf13fCm0x81HJI48fYvapRvXHT/PswUP6YP9HcmYa3osaclBdWXHld6JF1hiTsH3irHvjcqkFHcJ/3XIUPiqibxm36187kpql36FnkkXYFBF9Y/VIPW/dlK9gtuEn/0CI8i14ZNpWhYX4KUnEFMu+YIMif0yuAfQcv+XKx9cJY0xZhzAJOWtSAkNPacSsPOZ6bi9JEsVF7YiBlCl5vjjdhL7UtTcEj8kXH+vD+ulRgtcZU2sTsPW8WOdFHEbPHHifNPSWIA9IoeXxfdH92Rj4XXNuCCe/fD4wtJYqZj35qJEqPLkFXah8V37kdmifijNNa0V+I9bUJomXNjPSoWtii5DIi8GItaD0rMWdEs9n1A8R4SHklX/boJKJgqerz9ENIKRF7SGGPKzienyzkuNdYVVEn8Etl1N6Viu8SW9qPmWHuF+JAvrOjf8UKl0mO+tLX4K/uRljeg9NVYK3FV/JHJ1lzx34p54tvSS397Mjb/brqy1cnnNWH2tWL3SeKP0ueGp6Zio2ylMm5f88BOZBXKmCa20rQ7X2LOVNGbW3zrkMQJiV+CoX431v1ilsSvDBW/5t1wSOmR/rFfYtdBoSuzpF/ZanapoUfG+82PT1N0LRa7L19wShJsF/y9PuwXH24TPRbPbZWxSPTI2CK+uuuVqTgo4yPbYMxLSg8qX2Ec2PDQDCXXWdcfxZTlTSrmDHT5sOkRkf2hLEy77ARqrmLMMXIQ2mndmgqxryGs+MYeZE3oV/o6IPr4/S9rJFHTcPE39mG6yIaJ5oDIa9Nvpyk9VknMmS9jFMdA8rjvrQoV77PLZBwSHrOEPhW/JE58+LPZoqMIln99LybIuM1YQNnTVk6J3U9afhJzbjiiYg7pOvJ+OY5+WCp5Tj9qrpV4X0SbAFoOZmPr49UIDngwR8b5KUualU3QD7fIuN0ucbVS8qWZV0v+JTGd2P/7ctS+OBlZQteyr+4Vv5S2pJtjkufsem6qyhXm335QxWj6U0Bytqd/sARN+3Iw89JGXPPdHUqmvPj1aWCmtqjyVWF++kIOWz91y6ytjIXMlPtSerEvZR8CCBoZ/ScEDTlF68fmU+n44P0c+GTALxk6gb60g9KmFy0tRXj+lUVo3V6KBenHgVv2wpMSREASp1c+mIUDz5ZgwvIA0v58P3wpQ9JaFLvbZuH5R0rhTgmgb+UmzMvYpfppbirBs8+uQPeRfJyq3IfgLXUys5CkRo699PYU1P5KBD3lNL5218vIyu5U9G04moY1DxUjTRKTgcvWY0b2XtVH9+lMvPDKCrTuLMaivKNIvW8H/PBhICqBZ8MU7HmkDCXnB4TeeuRln5a0NYwdp+fhuYfKoCf5Ebr+PUzP2qf6aD5Rgo1bhMfaHEQX7EVWzh5xsLAYp45XN1Zjz2OlKF4sn+6tR760RV52tszBy49OoP1g6IoPMTubPOpoOVGEZ15chLYdpaKwRoRvFrmkSbInUfH1bZOx44kSFC2SGdtXDyEzq0u1teP4PLz5n8UYEpleW70T88+rVTx2DWVi9bNXoLcpE/OyjiPpa7tEyx4JMB68s6tEnKkU+fOaoN3VgKLsFsXj5qYlePWRYjEU8bhb30Z19n7Vx8kTxXhm9TJ0SiK8OLcekRv3in5CCEtSseFgJWo/zEZzuBulyYeQLbJnne3NXrz+O2lLErLBC9didkatkklLaxFWv7QUbbuKsTC7AeFb6+AVmZKu1zZWYvfvSpBdoyPzv+9HapYEUcrr1Fy88qsL4UkLoWfFZszL2S2SlwF/KA2/fXwZTm0pw/zQSVx9k9DlDcng7cMb28qx/WFJAudIALnlKCZktcAtU5DNTUl48dFSJOX2IXjt+5iWafDY1pWHl96chxPi/LNcLfB9a49yyuCQBy+vm4b9oseCBRG4v3ZE8UgcDFRh7ZuXyJ6Ggm9I8p1Zq9pqPl6M1c+JHveUYGnREQRvksmXTOJ8YmVrtk7F9sdLUDBXfOfew8jJ7FD63dq8EG8+VijBLoLeFZswJ3u3tBRBZ0cuVr9wPtr3FmKWtwmebwpd0ktYAtnanbl4//9MQuaUNtx2zdsozTohx4BNTcl49aFSlfx4vrIGk3KOKnrbu3PxzHPL0LG3GLM8zXDfI/JKkoFVBpRX185AndjXxMslmfmK8JjTqWxiV/tsvPLEBeKzSfBfvA4LV+4UKbrRpJVg7cbF6NyXDSwaQFom2wpCk5n6W7srsOnJYmRMbEPu3+xHctagktHWxiS8QbuX5LT/oo2YJTwSfZE0sa+L0HWwAIsL6qHdvUeShxCG3MlYs7kCO8UfCxYeh34XfahN0bW9YQFe+ucKuGXieVXNdsxdbth9a2chnn99AU5uLMW8tBPw3CVylAlSUBK617ZNxI6HS5E7S4L37UdRmH1K1anrrMHT0ocr2Y+hy9ZijsQc2urpjny88Pp8NK0rxRyfTDwkeUqSOEU72nBgOvasz0Jetx/VPpngZfaoOnUdM/DSYytkAu5B56LtGLpc6BI7ajuZJ7FwOU7T7vOPQv/qHsU7B4F3RbfrxB+zq1uh3dyAkgyxWcH2Uwvw8sPFajAclDhRk1On6O0NpeHxx5ahZWsZKm/qxx3SFpOQcNSF17dMwg6x7+IlYURva8AE8W0OA7tOzxG7vxCRQR8i17+DWVm7RYoutLYUYvXL83Fqs8mjxJwk0ZcrEMaabZXYIXosXBhG5h+JHrMlEREK9oiJbFy3VAZ4D9JvaoNu2n1HXw6efOIS9DdmY0GuJKZfMegKBj14t7YIG4SuzMrT8H79KAqyW0VaEeWPrz9coia7/iuFR4nRbGuwOxnPv7YULZtKxO5bkHTPbuhpMvEccuOdLdLWv5aLfXXh5gvfR3nOcUY27O+ejmd+d4W6ytO/dBP8l+1UMY8x58XX5+LkBrGJlBOI3CUxxxdQsnx9+2RsF7rSijuR+u165GR3KHnVyTi0+tcr4ZXkp2vZVvRn10qpTDy7srBuy0KxryyEZ/qRk1UHH+OX8PjmzlJsETvKrj4F160i+yyxM0Ft+yy89Ph5iAjtXWITCy6jXMLo6suWmLMQjetKMAOnkPInuxXvAdHRa5umYvejZZgg8R5i93lZxjh0oKMKj/34Kgl/btx20YeYtaRW6ZExevULC9EmNCzIPIGwjI/etIBwH8IbW6dgm8ScooUSvyTm5GfJ5Ev62dEyD288uVxdlOldthn9Fxv+2N6RJ+OQxOidInuPjBH3CI/JAQSCXmyR2LZ1XRYaegdQ5juMvEyZYApq22bj1SdWYKgjBf0XbsZcGQcp376o+PZz50ucmCB6bIaXtiq6Zlz9fa2MQ7+RpHn2SRnrjqM0u1HoDWDXyXl4/rGL1QWX4EVrMbjSGJ87+kVeq+fg2NuTMf3uLly/ap/Yqkzug5rY/RTskLEjs7IV6X8uyXxOr6Krvm8Knnr0UjVxbJtdi8DVhq12DmaL3S+V3KQEi/IbELnTsgngzb1FWC96TM7vlXHzFRRnGxcddvW58ME7yyU2RZFx62lEsgz7bu/KxYtrFqF5YwnmpjUi+f5dCOu82OXF73eJTUjMyakRP7zxOEpUjI5gX0+N2KrEaNmP3vwOZmbuUXG1vScXL7w2T2yiFDM08ZF790luxIttUazZILnGv05C7owW3Hj5u0pepOtATzVeeOJ8DLWliH1tQ/BKI2c61VSIZ58XPe4uxvyMYzLW75PxUZJ2wTv7C/Ch2ERWlfjj3ZIDZLao8u2t87Hm8UL4+zzoX7kBs2WspZ/6+2Xiuf5CdOzLRE/RcUyS2M14x7Hr04AXRJlz5iNPPonHSYzTIxGxZBO8yOyWl0f9//QvXv5VmZYm7blcZqm8i4J4OZngrV23TJXVMb6bVHg9vLBhlKv/vBwqdOm6Dg/bU6WyqTqGINStP7MOqWfbqtyryZlWuby7pT7bl/OH25KX9MEyVUfejVLjv7rtIOCleV7qV+fzGOmS2ZNxeVy3WlJ08dI8oW4bxF4ueE0eNcULaxibhzKSY1ZbsTrSh9dr1PHKsRhNGo8ZfahL/XF0eaVP3hLwiMPwloJRLi/pjxom2JbRkvFf3fIRqNsZqszsRz5T7qxn9GEek7b4qIYmffOWjdIrXyyn7q22SKdVR+pTLjp5VHQZ5dQDbxURvJ1h1DFfZluqPO7lob4kweCVU7Yb0zHpiMlF+lAylpe0yTbIvrI7RS9riaUr/kSVQq/Sg3rJMalj8E69kC6rjgs+4YGgbgw+jDrUqUuOqbbYv3VM+vP4jDojdCIvdctFoNMeY3IUeuU8detHycvoWx3jOS5jljksF/OYaauGfZtlpIsykrYoe8MfzWNyTsy+RC7kTZWrPkw5is6M83lUfEuOGfZNeQ3bPftTt8+EBL5bslcyYaGAvmeVq9aETk2OKT7jbILn0L4IJRfTJlyq3KCLvKs+LQqkvibHDDnGtcWYZvKifNjsX/EubZAPdctXyd7cTL3zdqs3Ji+hWARIWol4G2Z7lt1zkm/0YWy0VWU/Uk/ZhGXfUk5aCSUveZEX2l3MH2O650vaorxZ5qZvD5ezP3VrWOAVv7f6dkvCYvmQ8gfSr45JX8om5JjEsGFbNdpS8VP+lH0puciL76ZvGb5tlsuLtNAkqDND9nyxLfHtWPyKq0MerbhKm4zJi22JHmkX8hq2L0MuloxJN3lRL7OcslS8m3pU/2WfjJBs+plRQ46wP6GTMMYhsy05ZtiE0OSVtmJ0GXGCSQgfYzHkZbyoX8tWac9WOeuSflUuvh8vF8qLfNOWlB1ZcpG26A+EkpfBhXpZccLNmGOdz+NSh/GGoH9Yddif5duK9xiP8rLihJRbdsT/St7kT/jhuDfcFm1CVZF30mvWEPuiXRFGjLRaYh2OQ+YxxbtZLpvV1lj+yCrKV2K8iOylgPalfIvyUi+RCc8xeTce2zDb4jFTj0rOsbZkI73yxximZG+WqzhiyVHRa7TDo3zkR5XTvke1xX4oM8ZFq3/aB7shRvi81DHaYszhbXqrH3mZsuKdH+WbZrnKxSx5SV2rXNFs8ii9jaBL9Um+Y3o0X6TRsgkpN7jjS+rEeI+3b6MtwyasOGG+2B/jhIB0xMo/w4vUkBcLHH8HzP3PCYbwDbKNQdSAUWaUy7vaYf5vvBufjePWOao8tieb+mCcMfzZKImH9ZmX3oePmW1ZdUZ/+Ej5yD5EP2YJIXvqs/Vp/P1hGHWMPQvG2eqzsWvsm//VMXPXeo+dMaLcOjhMl/VuwexFYfiY+d88xLf49qxywixRm/ov/6x3dY/YRHxbBtRZw+Xq3SiLbapM3sx3FlhHCZbHDpmwyqiXYcT1E/efsM433tVerFy9G28mPtq/8YnlcX3Iu3WO2jNOiYPxYUTxiOPycYzzCauOtY3YM97i6o6m1/I7ozR2nrwbu8P/Y22pzfzAPatc3o1dqyC2Z2L4k7Wn3mM2Ed+q9c8oVX3IZr6Z/43zjc/D7wSPxEKXOsD4YZxhtGdGE/VutBLjXWCdacA8JpvRivnB3BuJ4fJYe/Ju7Jr/zfLhMmNjuSrju9oxELcb249RYRaod2ElFiPVfwPWu1HOfizejTLrjI/2OVzOPWsbsWe8xd7j+zf2+M/6ZICfrDYNWHSZn9R73FFrV96N3eH/sTrmxv/D+8NlCkKcFQOG++f/YXqJWH9meayP+JPi6oxsy/g/so75YVzE8R73X5Wbe9wZbsukix/5PrrcPKDeDYUITH+wjsX+G1t8HXNXIX7f+sT/VvnwvrGn/psHjXej3NqLfzf80ZgQcHe4b6PALFYwfDnuqHlA1VH7w8cscN+yR26xOnH/jfJhfxg+Nty/tcX2+GcUxME8wyz/SFv8bB4zEJfPqHdB3HFVy/xstGUdHHmScc5wWewsHjP3uWddBBtZJ65vwch9Uy9qP/4YjxifjHLriOyZuyP7NhB/LD7T+rQY3YIeCkWMe0YOHDhw4MCBAwcOHHzJ0AUV5r4DBw4cOHDg4BwBv4Ri3aUYvmPiwMG5D15ZN59CcODAgQMHDhycK9A9EfUtfIJfZPw8bq86cPBfAbxyanxdy4EDBw4cOHBwToCJKJc78qYE1OehviT1TX0HDuwAXjltMHbPffCmBpc54LqJBNeRU7c9Egg6F2HXucahhnDImUU7SAxwvWH6vVprL+hyriA5sD3UF/lo5papJ9hdfa7FbY31ERnrE41/u0M0Gp5g7tsCXN/OY84kQ/0eRCVBs75DZ2eQQ26+9IBaqzLsd8HfnaSOOXBgV9C3mYh60gLqChLXCfX3JCXcpNSBg0QBPVv5fIof3nS/KuNYFxXfd2Af6JGIlmbu2wJqNmnaaKINUGoSzeWzNOPKKRcaduDA7uBAxV9dUn4vMzT+mhPfHThwYF/Q3/nriwR/TUn9pKfj+LYB1zk1tOvAHuDgzDSVf863Nx0kANSAxD/L3BNrTmok4o6rO0g0KJ83nF2Ndc6c1FbQNc113Nx34MCBAwfnGHjV2FzRHNEwfwSQ01NnmHbgwM7gXVKFiHj7p/xN+//K0KPRaKq578CBAwcOzjHwt7bdvpDaH+rxOc/bOnCQAEjKGGQGh5DfDb/4PWGnSakeiUTyzX0HDhw4cHCOgd9YVldPBfwipAMHDuwPlzesfotffb8kaD+/d74x48CBXeDcyU14xG71OXDgwNbgHZLh5+zt5/e6rkdbzP0/LEbL8mxk+2nqjIZVJ74u98cqJz6u/JPgTHV4bKzjVtnoY+OVnw3Ga4sYb380rGN8P5u7iPHnj8aZjhFnWYdkWLc11JfC4jHG+WeN0XW+iLY+CcbqX9hVax4KYgHLwljnWxirjBivznjnny3i63P/07Z3tvXOdN6n6d86/5P2/0n6iq9zNr51JozX55loie9/PJzpWDzGa+tMfZxt24Th9GpTdj9e3dHl1uezPZ/4uDqj8XHn8fh454wutz7z/WxtIr7OZ8UnbYvnWdvZIr6PT1JvLMS3dTY4U5+ftK14jK7zcW2x/EzHPis+aRvW+Z9H358QugxoxsNKfwhE5M9c3ojrERKWn4XNy9Lh0PDlaSYaalkYAQNPJO6h3/jPbPNsZMfz2C8vg494gFjNQMy2InEXk9mHSaexoL/aVSBd6nK62d7ZIBw2eFP9xz0XptoiD9JWRPFrdBSlvLi4sIB143ux6Izy/WyeMVNrMhjnWTxZsGTOvuOTOrU8h8lbvOwtuZCHCBf6Pwvhq3bkvHDAFWtTId4mzHcLFu+j6aW8QkG3aod0sTWSoLkicKcZP3gW6ncjGPQoGxpB7yg9xvqWdkbQxWqWTYwjL9psvB7HA9sNBdzGvtLvMKz+SVN8W8pWuUnfhk0QPMngnYjVFS51LQJvhrHmX2jQq27vKt4F7J/9Rki38UuHCsqHLBmb7wosN3mORkfKS7Vl0qls7ywwLEfKbZhHw3YNedL+LZCf4f7lfEsuPDfeJs5inRH11SBTfkb/JuJ4NGxS7SpYdqB4NfcVaKtmG8pn43gZD6zPfshrvO7J17BchnknLL3SZljfqmXo0LCJeD2eCVbbFi+xtszP3EbGPPlMGfOddS3dU17mecoerfIzgXVMfY1eb1rFDfUe14dAxSDKSs625KAg54RNXlS5WYePM/jS/GpJoeCgR21WP1bMopxHx3XyTcSPN4QlL+VjcXQpOckxQ14jeRkPFv3KvkxdE5YeLZswqVRtj0sXZS4Iky7znPFA2tiONabGy4uw7JDvVn+E1b8a6+J+wIW0x9oy5fNxUPGUcobBZzxibSk7MwizfF71L2NdfMwx2jLosXQ6HqyjsTGN9I7iXcmdNmHKgTDszfgcLxMipseziPc8ynMsnlVb8byM2RYFZezzOOtIC+oz5RAS+yHi6T0TFI9sR3Ro6Zpgf6Fx9BjP+4hYyLakzNLNHxJ6OKqVmPtfKKh8X5YfUy8/jBk370Xxombwl9YifLLAA1RceAzVqw5g6mVHjF96obHIscyKbtTcugczbqlDVkWXKouYbVVdexDTbtyHgtmtsatG44H18qraMPOOvahadRAZpT2xPlwZIUy59AgqrzqE4oXNkq2L4cgx3RdB6fITmH7TPky5oh7e9KAqD5t0zbxd6Lq1Duklvap8PFjHypcdx7QbpK3LDsObFlB981jWpC7Vzozb9iKzrMfkUUcS5XXVYdV/yaJGaG7TYKVOidBZdc1BoeuwJGQhKRtpbPFQPCaHUX3dftkOoHjxydjP3PE2IHmeLnKsvPIQfOl+acuokz25U2S/F9Nv3of0CX2qXx7zZQ2pvmfcXIfiBS1Kjx/HP9uaduN+Jf/M8u4Y775Mv8hdbEL0O2HBSfWgiWpL3stE9tXX70flNYfUb0gb/Yu8JnZh1p27le6zJ3Ua5wvIiyfJTE79bkQCRh+UW/HiJkUv2/JlGrKnDEgX+ZsmckmfYOiRx6ifiRcdFX3tFzoaY31zMCxfcVzphPbiSTVsYjywLdpqtdgcZVw076Rqg3Jk/8WLTT1eWg9PRjAml+wpHep8buTXoMsFt/RXfe0BTLv+AEqXNhqdCGgxnmSDdyamVhJFX8mhHkXus+7ajZTCAdUWN6+0VblK7Ev4V22Z/qh4vEBsVWQ/8YIGeFMMHrlllnUrO5ohdkG6Pu7nEiOajqI5LUrutD3da+kRyJnSLnrfi5rb9ohNGDxy42+F00fJp2ETlBf1GEHJUlOPV4oPZRh6HA+sQz1OFtlOFz2WLhY96oZ+IWM8YxD7r1xFm6DdG/1niD8zRvEY+eX53DzpAUyR+DVd7LhE5MWEiOePB9WWxBna6fSb6pAztWO4LdE1/a1KYl7xQuHRgjRXNLdF2R3ln5Tjj9XJnNit4kSNbBllHx9zohIUS4RnFb8uPyI8Dkk7ph4lfpGmmtv3KhqpR5Z7RQ5TrjqiZFy6RHgUvyNRYd2lYg7lPoUxOuXjefeI3Sg+RF4ThEdFk2xc9mfC/BbV/zTRMXXEcvKYPVVsVeLqdImTlL3VB+2GYwN9pWzZCUTdZltiG26xe+qCdk+/J8hPWnG/ameG8M92Q6J01vGlDymbmCF2T/modaGlnFvJwiYlL9Yx4qpRni5xeabIapqU50jMIa3jgeezzWKxXfov/SVJYqalxwxpS/m28E+66AuM34wlky6uV35SJjHG6pu8lS0z9MiYY01CPwI2JGAfydmDqL7ajNGLmsyxg2OXCxPE7ulbky89KmNa3Dgk/kxaGfMzJxuy58YfuKi8+pCSCeMEZc7y0TBKDD1mlveo82fdsVvFaAuGbx9Stl0qPEXVWpYSc6TNovknVd/kMSl7SPVBnWVUiA/J+dwyJ3WrsvHAOhHx8VKJ9zyfOQJ/lMaiN7WoHzNlnGU/edXtMd4ZOzkOkf/i+c0xHrkVzj2l5MgxytIjj4wF1VaaoUf6dsmSJhUDWc64WrygGTUSVzgeJGcPqLYY19NkfKVNcHxML+kb9keR/dQrj6hj5WL3vADD8vHA9tKLexXv9O2cqe2qLZbTt6uvkbFDfLKE+Zc51nIrmNkqNnFQ4vRB+LKHY0625CY8v+b2OhUzrPP/ENBCodB9LpfrN0yXt2Az3sRbCMpLRGmecvYg0SnaANb/fDle/s51yonufvZ3qFp5CAPRFEYMBLq9aibpkUTPnRJSTiwVEej1IjTggUsMiQOF1T0TjKGuJGUsdCRXkjQi53OGwbY4+2K5aksO+DQ/Xv3+Nfjwny5QSvrW2l8gd1I7AlHpd9Cl+uFgxwTFCLzsBBjqTJLAJomEDBpWsFR09ctsvM8jSU9I0UwD44FwwI1AF78hJ3SJMl0SPN3iNif3FGP1PTejZVcRlj+wDpf/zzeNZERmLcFeaUt4ZKAlj+SJYFAN9PigyTTJI4kMH3SmADhrUXIZcglNQWX0Flge7HeLs0eQJIMO+3CJgA+/U4kXv3k9uo9n4Ip/eQMr/nSdEZSlSX9nsiEv4c8tvJA/IkgeZXOJPDjg0wHIviUv0s5gYcnLkj1n2EzYOQjxyl20X8PLD1yHrT9fiIrzj+GWJ55BVokkMFGhTHj0i7xIJxNgPUnakv4Vj8I722Jw5mZB8S486iIPX7bQZT5Xo+RFPcpH0suAp2th+DuS8PS9t+HQq1WYfXctrvnpK0jOHFRXTSj3gMjfLed6pA4fJKe9qG86dgtd0jaTSOpG0SWzxEAXeRRbFdtiYmIh0CN0DVL2YVNehuwPvV2Jx665W+rqive5N+/k75WpWTzrRMS+PLT7VMNWuZGPgNgX++VkxPoJzrCcGxC6qAev2CptgudT9vxmpmqL8qJNCu3sf+tvFuGF+29AakE/7nr5MUxc3KD6p/1QX3QpBh5Lj4pH0x9JE+3COCA20Wfal/ib4pG2Kg1ERPZDnSJ7SXxow5SBRwuiubYYz37lVrTuzcf5f70WK//uXeXL5CUgbZFP+khSzpDUNfVIuqhH8mjqkX1zGxJdMsHmwBizCdLFK+LSnuo3U+xOF5vVAjjwZjWeu/8m9Usxl/34LSz5o40q+IbD4qfCI32bPhTzbQH9WrXlFd5FxoZvSx2Rh79TbIIxh7I36VLyMvVIeZEuyp79P/PNW7H9VwtQUNOKr735a2QU9yAYFd2L/bB/XgHxSmzht+pZh1ciqMfwkGETpM2CstUew1YZ2zQPO6fdGzbBibjHtAmX2D3bevjK+3D07clqULzvrYcV7ZGo2D15ZMzxiA+Ztkr22W/A/AU52j1lQLnwCgr7Znzj5EXZqtBL2/MrW/UqujhIsy0OYXtfnIlX/miVipXX/MerWPjVrcru6NuUI+lj7Ir3bcZ6+iPtnTZp2VdIYk6QNiGIlz03xo+Q2B/pYnvUPWP3pl8swVt/dbnwN4Sbfv0cqi8/oOI9Y91QR7JUZryVtmSCznYsu48ouzfpoknIZtjEKLoERow26TJtlbLvOZGBp+6+Hcc/rMCi/7YZV/7LGjVBVrIXeSg9SqzjWGhNZmhfyiZUW4ZNECP8MVlsUvpR5VIn1Cd2zxhNmzD90a2F0LirFE/ecCe6GrJwxb+twfLvrld1KHPSG5b4FvMh4U/FHPqjafeUi0pc5U/RJTGP53HypGxVDjDmUCehIbe6M+VNlfgpsueV/bd/cAnW/fg8mWycxJ3PP4Gc8naEom7lI/Rt+n/MtwX87Jf4EZG6iq44u1c2oWRv2qrQRdtTMZoxR41DYqsSV2h3gz3JePlPrsXux2eryeytv3kGvjyJ98ruJX7JppPHuLGDNsF4T35j+YSAsg8yTogMKKsYXZZNCC+KLtqE2D19ftfqOXjpW9crXVz1k9cx964dQpVQxhgtthqW3MUjExxe2acOCTXWmrKnjGkThMpzZHwmnbz4wwtjpFHZhPRN+/OITXDc5jnMNdb9ZAXWPHAlMmVyef1DL6Dy4kMqEVXxS3jkFVDal3XBRo3bEnNC4vtq3B4he4mTYi8ch5StWjGHNkG7p7ziYk5gwItfLv8WTkmew8nkHU8+qXik7D8NIkpyGs6X10rtEmgR7ae6JKZd5vEvHDS25NwBpE/oUQqzDIZ6Y4LF8hSZTZh6VKBRpxf2Ii2/T82AKCRCd4WRktuP9KLeEUHvTGACm1bYJ231KyHHIPJMyetHZkmPMljLkFieJIlUhtDFmagx+yQ05bhppEvac0vgt+g6E3yidNKbkjMQC3oE+Uor6EUq21JObPTP/igP9s+ELl4ubIvlbIt0nrF7OchkLDWvT8lY/eRbXAXqgjJOJl2ms/A4A2RagdSRY/Hy4u+Yp4rsM4qErtRxZvGjQB7T5Xzq0ZpgEMomckSP0gfpiEeSDDa8mpkqNhOzFYGSl7RD2pRNfBxEbmzbkpdLBh6CelZ0UY/SlitOj9RPcu6g0teIKxXSlrJV6lF0E6/HscBgzADEfskLkyMGfHVM9pQeJZFJFftj0OP5hEdkpOyLPFqDl5xPeaVSXrSJeLrGg3TlkfrptHvZ4vUYo0t4SUqXpNEC5WXKXtm9xaO8udiWnE+ZnY3sFY/0IcVjn7Q9LC/LvpRvk0frkPRPedBeRtgE6RL/JF1KjxIDzgQlLxlEaV+GD8X5toB0qZgj9sVkxAJpIY9K9jKIWHQpmxB5pBX1qTgR19S4YH3yly7+7U0ykw3RMXVNHigX5dtx4OCvYk6OGXPM/jlBpg5T42zi40A6qasUtiV9Ksgb44wRv8S3pS1LLvSNVDlX+bbQZfmd0qPYW2Zxt4q7jDlnhFRjf4YeP+rbXokbLLfsXkHeOAArm7B4NA+RPMpD6ZF2L5/jdTkWaOu0IfZDW7PaUnqUttJIF2VvNSPHVSw06bISB0LFHIuus4k5Avo69Zsi9kc9WvSSL7YTbxOERRf7Z4yxwHihbFXKR/ijwCU0Wj7NyR6TGZ5v2ZeKE+TR1BdpoE1kTKAeGe+lLbM5RRfjhNBmJTQ8n77Bq3xsS8WJM4tdgTE+VcbZ0fIi7YznMbrioGyi0PBHNSET0Fcsf2Qda8I7PnjMiDk8f/TYQVnFxg7ahAnSlWTKfgRdUlXZBNsSfuLjxHhgW+TBiDnDiSnfaBO0Seomvi2V53B8pD9SnybJyiayhC4pZ0xWY8cwO2PC4NGI0bwizP65GWPt2DGHORR5pG8rusw+lE1Y8qI//gGhR6PBdnP/i4cwHOFVNM6sRmXY/KyusMkWDxqiVT7SKJmlj1U+PsZva5iuEeWKXtLlVnUshREj2qLVnQUsHkfzPi5d0p9RbsrrI/0Py/GMFMjB+D5G9/9J6Rou/6gex4NF7+i2DBmfmS5u8RiPrjPBaOuj/Y9oa5QUrf4/Su/YdJ0JY7YlsOiiDOIRUXSNLS+j708ge+HLonc83ke3ZdE7utyoMwZdZ4DVFrd4xPc/ui2rfDy6xqrzURgOMxxzRp4/Xlsj6DobmzgDhtv6qL6Mthhzxpbx2OefLe8GrP5Ht/XxNvHR/kmnUX6Wdh+z1Y/xbUNNCsP9f5RHo85H6RoP8byM3dbZ29eZ6BoPRp0zjR3j6/hsy88Eow+zzkf6/6gex+Mxvvxs+x+vrY+3CZOuMejlNqKtM8Boy+gnHuPSJbDqjE3X2HXGg8XLiPOFp/j+x7YJ6WOcmDOarvFgtDWGvKQ/i67RbVl1DJsYrjOCrvi2/gAQCvUKc9+BAwcOHDhw4MCBgy8VeoSPStoMf+gM/78ilAziZmYJA4vnROR9BBLMB6jvBNa9FfMSMvaZsS4xeTffiQS0e4vnxB3vTJu3Ie+6rmPQ3LcP4h5FS7SApfjlIyNhXfbP7jaAncCHvtV7Ag5U1vIrfO4sfimWRADtXi17wnfhP6EguibvapfvicY+H92jvfNRvUSL9/xn2nui8U5YY5xaNkntJQ6spciU/9tQ93ooFBlej+Ych3qOCi4UzW9R397j8hf8Rhq/B2Z3qEFZ+OcD1VOuPIKZd+xBfvVpVZYI4PeGNW8Uky4+qpYt4rJBsdUYEgDUc9bkLrUcCJf+4AP5iWD3BPnkskHVNxxQfp9b3WZeULC/7VPvXB6LywJx2bnJl9SzMGFAPedWt6OSS49df1AtyZModk/dc8WMqdeQ9wPIn9FmfL8gQeyeX/Dh0lYc57lKhfXN+0QA+c+bxqUx94jfH1J2r2KBjXSvu93uMnPfFgjCg5ob9+L2x57ENf/2CpLzBtXSFokAPrRMg73qf7+Gm375nAxUR1SZWKztweScqzEs/8563PH4E1j8R5vVNxXP9iHycxnknXqeuKIBt5l2z7UFle4TAPTv/BmtuOafaferMfnCejF53jmw/yCt7Fv+LviLD3Dnk4/j/Ac+lITt0y/pci7BmJDrmHxRvYp31/zLK8ivOZ1Q8T6zpBuX/+ObuO3Rp1B99X5Vnih2z/i+5FubcMcTT2DZdzbAlRpOCLsnqPsplxxWds/xPn9aq+3Gej0SiRiL3dkFohyuEca11dSyPXHLbiQCuPwJ+ea6nGrNzkSCxGRrfcD4ZUISBbxSzGViqH+1BmQCgcufqDUYRfcJZ/cCl0zMlN3Le6JB2T15TwuNWP4pISC5GJceS1i7j4/39s/JR4Drf3Oc5xrJug3zHD5zartoZl1J4pYIs8h48LJ+ovJOcOZM3hNlBh2PEXafYJGavFu6d+w+sWDZPXlPRN3HfN6x+4SCsbSbfeO9rmmRBnPfgQMHDhw4cODAgYMvFbrMtgrMfQefMxLtG9NEwn1TejwkoO4dJDq0xLt6R34T8IrlaFDvibdCiBPmv0jokYiWYe5/LuAj6vz9WhWkaLDm0j6JgnDI+G1dwt+VrORAmSQCuKQLfzuYELsybCCRwGAV1pT9R4KJ8WUkQjg2foOZuhe98/ex+RvtiQB6NjeLX3V7LcFGrNCQS8U8vvN3yBMJkZCG4IDBs7WcV6JA2b451lHviRTziNCAF+FBsX0Z8wO0gQR75De2fJ3E/C8ix9H5pVZz/zNDJabSYHpJn/omHX+Llb9nHZEjieC2HJj4m7n8/WOCyzvwQeVEeP6PRqR7o8gs71afk7IGkZQymDDLuhD8XWxfRkAt45SS32+W2h8RuJAsPGeW9vBejPqNav6+c2I898qopyN3aqf6xN9E5+9kJwbvBvfp/C12iff8XfyMMrGBBAKXKkwv7lX7qfkDcHtCCaF78uh2h2WMM3kv6Ic7xfg9/kQA+c8s65a4J/4usY6/f59IX77WXDLWVxhjfWZJj5LH5233rh/+/Q/yNE2/l+JuRhOOoF4Gm0+fTkY0HakT+tWai1OvPIzy849D8xnKtD00TQYnPzLKe1A0rwWz76xVCYt50Hy3K4x15zIkQcme2IXq6w6gaMaphElORfXwpgcV/1x3btLKBrXuXiLYPZcuSsr2q+WruJTPzNv2Ii2vP3G+pCD8c1KWPakL02+uQx7Xm9Spd/v7PP9SJClLzh9EpcT7qmsOQvdxkLa/3VPv7uQwsiZ2I7eqHTNu3IfMom71BRX7Q4NLj6gLUVkS72tu34uCmad5uUsdszuikueQd/p96bITmLZqv7KFhPjhG7F7TUw8U/KcwppTmHFLHdIK+2Ws+/S8G5fwNFTIa5I2GVpU26JFIsGrNM39Gu/JbsFmvIm3EJTXZ7nWqWlReKQNhqiQ7CXa7V23FoILYeHdnSCBahi6FlG6548hJMp6gxY4d/RoxtWDYFTs/jP40LkI2r0u0xHafaJ9e9aye07GuNayCn4JAiveE4moe5fYvUT6hI73yu4l5iUUlN2HVNznWJdIdwk5tLmF988rz+EFUV0aPV9eK7VLoEW0n/KZ00Lz+OcGJqMM0ImYmBJMzALwJlygIjgwkfdES0wJJqOBqFfZfqIlpgR1Tt4TcVkXy+7VAJ1AiSlhxftE1X1Y7D6R473fsvtEA+1e+FZ2n0iJKSExjvH+i7T7L0yiDFiJmJgSicw7kci8E47uExOJzruj+wRFIvMucOz+i4EejUZPm/sOHDhw4MCBAwcOHHyp0F0u14C5/7mBX4oyNplNJ+qkQngn/4kEPiSesHpX+rb414X/BJ5NJ5j+h+1+5JaQsS/mB2IDZpEdMZ7Ojc3evMcQ07W1meUJAMa4eH0nBBTP5v4Y+LxlokcQLDf3PwfoCPOx1v4wPJ1BuPr5oKsQah5NBPCLZGGNj8eLchJkZQ0G6rDmQjQQhTbATYJzxCVliRGko8I7vwqEQZP//qha/y9R+I8HA1M0mEi2Lzrmz3oru4/b+iPQ/IwHiQHlA4x7EYn/fWG4usUj7Poz/xx4g6P0Hb8xDoTNc+0I2rzoOyyZit4bUmO9u1ciXZA2wJ/StDc41inee8i7jPR+c/wzj9sO5vhOns3v+44Ck1IXIgHA1RWEp0tkEmCdz/bUqBYKhe5zuVy/+azf1meCEpQhumjNHix7cB8yhmSATsrB/u8uxa7zc+WIJKu2tlojKeUqd8kdfShZswVzThTggz+vRpdXDNmuP58hgSoSciF19x6s+PftKGoin0lovXYePvxqJfrSI6J3+yo+KjrXugeQ/eE2XPGf9fCI80bFl7qvWYz1989Ea0bI1vzHg/bvPnEUF/z/25A1dRZe+U4lQl5J0uzKvgTk4EAH5v1kLea+04mI2wrGUeiDbpz8+nKsv2cy+iSi2zX2SRqmBia9LwD3qTZMf2IDFr3djcGiCaj7m/Owe3YaIpyq24V/jnOhTiz8p3WYubYTXDIsnjUtLFlpfhb2ffcSbFuUIQLit7nthYj4ud7egepHPsDi17oRzHDDJYlaeMY0vPtXc9BS4hW+uRyl3SAcia2H+rsw7ZGtWPzqSVFvBJEJ5dj+wGIcnJkmthCQsd4enEvWoiYbYdFlSnMbqlfvQHF6Fd7/Wjn8cfpl4qoPdmD+D9ejancn3CE3ehbOwIa/m4VTKbrIQ12qOyPG+ra+64c//MEUTdNvY5j51OucSoISkgF4wrPv4pbv7YRr7my89+3Z0PbuxNJfHYa7uhzNk1KFCTsaLMEArcHd04e8dftwyd+uwcp/34dsXzH23FqKfhevKdsRGoLC94Q163D919/E7HdakXOkU7bTKFnbhCw9E80rCtCnc5l2+4FXD1y97ah5+EMsf/Agco/3IvN4O4p2t2PC+gYUDWTg+PJ8DMjkxJ52P4yo5kV4SALUj9/Eyp8cQtKkSdh+xQSE3Exf7ImQ2H7Oxt244q8+wMRdncg93GFu4gODaTh852wcqEqRxNS+cY8TkpQTp7DwH1/Aqh9tweR9fQjMnIrtf7wQ9dOTEZQ8xVaTE82DUMdJLPunD1Dz7inkxHRubDn1XUgO5+LAHTPQXOhR9w3tpHsmpu62Zpz3wEu4+OcnMHD5Mrz7F7Mw2NOAeT/bhqotg+hfOQktWUw1aCH2QUR0r7WewnnfX41LHuzEqa8sw4aVOmb+YiPmfHAaoZoKNJWm8Ewb8M0rnxF4W7tRsmYrVj3wFpY81ghUTsbeS/Jl3DfiOi/ORFubcMFfiD28o2HX98/D3oUeVP7He5hxyI3W5cXoSqYtnHkcGGudU13ToqfM458azHmTjh3GRT/aignRVBy5fx4OLK3C9rsrEGw+gsX/sA6TmsLqlr/9wMQU8Bw7iou/8hv86SXPYf4LjUjpjSDkc6ljdgUDVdKhesx7cCcycopw8PIpaKpOEaMW05akbcZDmzHjvS4RkQ1TU14xlld2bQPS88vw7mPfwM92/Qke/u0lOFKRBPT2o+TXdShp9cvJn+PPsP2XBJeTCaHspc1Y9usj8OleBFOocxtzTZse6kHphgZg1jTsvX0m6q6vxKGrp+DIpROx+7/NxsHleSKBj79qcG5CU8l5xp59uOKep3DFT+qhzZuH19b8CR75+cWoXZGH3jS37UyAj6hlHziFzKgPLedPwcGrKnH4qqmi9yocloloIM2HrsumoX5ysu10z7uj0WgQpS9sxoLnjiM1Nxd7vr0YB2dXYNtfXog91V7kvr8HNa+ckohgs2euGe+jQyh9bj2W/qYJ3mkTsPeeudi3agl2Xp0Hz/o6nP+jdag6FUbgnOebvh1BxuZduOnaB/GtW99C5bo2eAeBYFLcWM6rqhhA5bNbseQ3jei5UuLg1TWou2I6Dl2QhPL//ABLVx9HGtc+Nqt8EujRqLvC3CdNYlCSw37CLSKd52zcj9KjQ/BnJmEolYvT+jGYm46BXDcyDjWhYk+vnMdEbuw2zuWNt62SukRzhWWou2oCBjh5El5j5/AVd749Nq5t2I+83ceQUr0Az6/+Gh565V48858Xon6OT5mT3tyJwj2dSJFAFRqzjXN4kxdXtuybMw1bb5yJxjIfBpKz0ThvIprmeRX/AxeWoC2ba+CFxRxG1bfNxqvnUWTuq8fcpyRRDyjWjVhivT5S51zfIBqNIvVYM6o2dKFjCRPSSdj245vx6Ivfwq9evQ/Pfn8eWrKCKiyP3ca5vYU1L9ytTVjy/72FeR+0oeO2lXj5P1airtSHgJg/V3rmVcOx6p67G39koB/5p4Jou+5CPLX6Hjzy3J343eq78OgLX8Gr35uGzuwknFpSgIFUXi0SKxmznXN0o18HB5C/uxPJveLf/iDSj/eoVT4jqRnoqvaIYwTEL3rA1Fy0P3Y75+DG3MXV24Fpzx9Dml/EkKLLTCUELSkJx5cXoj8HSP+gHlPfaBGf50Wpsds5NzbG7gDSO0LonTEFh5dl8XFiJof8F3spmXT2ouy9A5KAaiIDL6J6AJpHQ19Rhhzvw6QPTyK9K6wuWI3d1/BGmcXfZok9cxqNhrE9vA3vh95Xz46e/Y1IybK9Q5j7//wGl/78GILLF+GtR2/CnilJ8G34ALd/7RWUH0zDgX+4CS/99TSEwyHJiM2qNkJUd8HvTUbm+ndww1efR8VhFzpvvRZP/2YpOsRnXRGbMS1JSdg/hMzmLqRkF6EpV+bKmhvBUD9m/K8nsOof65CEYmz72W149+ulCA0FZbCyH6I6rybIvDCqw9XTi6kPPoOVP29D56ULsf2vVuDI5CREIva8Z0CEvV64jh7BgicbkDMwgKzn38Ok/Slo+c71eOIf54lPCO92+0YkvyAgUbL8l0/jlj+rhY9pmATvvuXTsf/CiWi4fiEOLsiAK+AXvz/bOHoOgbEuOIjq/3we13x/J5JKp+Hd396BjQszoQXFzyXeaVpE9G63QK8hovuR0xyAPykN3XkuM65LKu7qxcK/+B0ueiMTbzxzA+pmJcEzZLMrpy5JukJ+zPx/H8OlP96P5LAHPRcuwJv/ciUOl7XiylWPYtbhHGx5+E6svToHoZB9lqaPutzQug7jqkufwqzaLvU4w+s/vwW1k0IoenYNbvv2B8g9pePYn92E1//3EnRE/HCf4+Yf0b3we3SUPvYUbvn2RmR2Z6D+B7fipR9Vw+8PI+LTkba7Flde+xgqj6fh4D/fiTe+W4OOodOY+4/P4tp/OgB9+kI889QqHKxJgScw/rcEJT3lrXwsdS3G+d6L1DOnWiQSulPTXI8zOd3WsxXvnn4Pwegn+EKUJo4ZOYFrvvoMFm48jb4FC/DW/7kRtZWSnK7/AHf+5RpUHHGh8Y6r8PI/L0bbUAhuO359X2eS7kHq9k244S9fwuRDYXSuWoUn/3UJ2t0SvkI2zMjFRCJuCVgyVLv5LT5x4AAGUP3galz/r3uBmYvw8r9KoJ4M+AaFfxuO0+p2j8z2srduw0WP7EH5e4eQFkzH6eUV2Pv1y7BVZtVD/DlbG9p8xCOGPdiB2U+vRVrBIhzOPYZLHngBkxuT0XLfdfjt38xBQDJTuyWnEZcGfeAkLv7WU5i7u08+R+DtC8AVpo1L4rZgPt77y4uweUk2dA7QduI/GkUkORnuo/tw2QOPYf6WIQQLJqBxcQFCMm64I2k4fvUibL2hFIP+iP0m5RLEIm4+QSe8masRRL0+oLkO1/7JMyiedjme/OEytCX54eOXI41T7AGJdSFJSNJrt+LKB95E9f5eKfKit6YCbUVDKNgF7Pr+Kqy/vhx+TshtZPdRGee0oQZcdduTmLunG2Hx8Zd/fDM2ztRQ/swa3P7DdchtAxq/cj1e+9EynGJyeq7z79IRlBBf8OrruP1vP0R2ZzqO/NnNeOG/V2MoEJH4H0bh2+/h9vvfQSZSceDvbsfr35whyWk75v3kWVz/s0PQvVPwzuM3Y9OyHET61Zo2Y8L6ntOKnGW4MPdiOs5PXX/7t3+X6XK57he7Q9NAEw50HEQgGEA4FD67TQJyoKcN01/bh+KmQQQKi3Dw4iloTJcGjx3H7LePClMMYPmoX1aBVgQRDYTGbusc30LhCNyNJzDj94eR0xnF4JQp2HlhAXrCMsuwI89B4csv+pRZFD8zP432dqHqmY2Yut+DA9+4EBvOz0Ko1y8z7lF1bbSRN7/Hg/5UDcnHWpHZ3oeMo60oW9+KwZoyHCvwIhgMIiLyGqv+ubhFJOkYgB8Fb+zAzJOp2HDTLAw1HkKN2H5Wrwe9M6dg26JcBMJi9zbiOyzJprL7sIb2aZOx+4a52HF7NXoHh5DZMYAkSVI9zc2Y0BjGqRmlaMoUp5AJ+dhtnYNbMAq/24/cTbux9GGZiMGDk6uW4d3rqjDQeABLnq9D8aZGeHLy0TAxDUM2s/twKKRieTQg8Z6fgxEMuUPIf38blrzQjoY7lmDPzFQE7RjzguQ7hP6iCTgxOxfJdQcx4VQAvtYOZNf3IDKpCuu+NhuNqVFEh4K28vuQ8BKMuJB69CAqdvXAG/Whae5E7J2WDt/+g5j77jGkDqSg+bwZqF2RjQGJA+e+/iMIynuq8Dfr/UYkD3nRvrASuxdkYkjG/FAoiNR9RzDnrRPwRb1oW1qNupnZ6BnqRdGmA5ixvUMtqda+rAqHy1OkjshkHJsIiW1FpL/y5HJMTJvERHWL7nbrJSp1NaHpUvxpNrO+2pHP3OKXuVIPU8efb9eNWX5MGIKxzrHlJvr16khpakBlbR+6rliETddPxqAYsGvM822ymeoOFhTg4LXL8ezP7sbbt0+WZFUmnq3HMOd1CVoyoEc9+tj1z9Et4tWQU38clXvc2HvdfDROTEbE54ZxF1tD1OeBP92rrjKOVf/c3YzwBncKTs8rw4n5koDWVGLt/7gFDz15OzZeNAF87DZ1ewOm1rYhxe2yV9xzi5+Hg0g+3YNsMupyo2/SBBy7fC62ff0i7JyrwdtxEnOeqkNhu0xcJSaM2c45vsXiuofrO/eiZOsxZBSU4eCMPPRHQnBLYBhdxw6b4ps3YaMe9EzKRuf0ErQXJtPp4Tu4B1d87x3MaJXEVOzeTmOfrkWh+VJR99WLULu8EKGWBiz51Xu49Ol9mFTXAS99wZOKnpIM9EmMcNlI/2qQi+EMx+J5ZrF124Af4o+Nu8m5cTmjHolAfX3nU4NrOMqgFJTkZGyQwmT052aiJ5Md2u02jwMi6nYjNNSFmU/uQG5hFd77zjI0ZETgDnFiYp5kQ/CZU3WbV2Z+nkGZARaXYcs3lmHv7Aw5GoavqRvpMiM0MhqbgM9chrtR88QOTOrsRsaO/Vjy4IeY8/ZxpPfL8WgIKTKjnvXWMWQFbfat3RjEtvsD8PX54euVJMznQ/ekqXjnB5dh17wsINCGwoYOpPldiIwXGs9VSMzXwuZyOboPg6luePxDCKanobU8R53iOXAaEzr9cLlE/6rEnohIcpp8sg0V2zvQM6cMHeUp0APi73a0eUkwIp4o8jduwY3/fTUW7cvF7x+8D6v/agmas73QgkPI37EbC55tRBIffbBTzBNQr/0V1Xj376/Ge/fNx9GcIMrf3oplrzQgrSeKsNj+6aosBPxhIzmzM5j30R6SZNwf6/EFy+l92ego8KklBT/pYx66rnPV4M8ABqq0DHQVJsF4BGeUVpiMupLQV5aFLvJjFjuwETQXgkl+VD3zAeY05uL9B67C1plJaiLC57NsC94NkMGXz92G3fIejcAzEEBgUjnq5xaqK2jhtCQMSZCmL9sGou/IUD+yTrSg8vm1uPqvn8Wtf/ksLntoN/K6GJcCyFy3Bdf+21aUDohsbGoCUdF5SJITJp+cnHh7w+ifOBE7bq9En+5GmIHbywf9zQp2AHkRnkNpPvip10gQ3sEAXEEgKOWDGea1DhXr7cT4WNAQ1oPIOXAUFS2pqJ9firb0MDzn+rOG44BxTu8+jbmPbseUo/0YKJ+IptI01N+0Amu+ORO9XKQl3IecHSdQOMRn8Y169kEU7sGg8D0J7//dTXjswbvx1PcW4XSBCy4k4fjKGtTNTIeHk5NEgK7Dn5+Nbj66NB4qstCW5UNQcoFPmrBLWNWOmfufEjKDDqehcX4eZBySGfQgvOrqiTlz4qicm4L26jwEmMjaPF5xaZ1YBm776ROhI5iioei9jVi2cRB77r0QW+alwNfLAasHUzc3Ia8xIIO0vS4fcXWG8EAnZjyyBnd+523MqO+HluJFINkjQTkMtySpulv84oIy9Ca51JUm2yAqA7ArC3u+eile/Ifr8PKPrsXz/3QT3rp/JtqzaP4e9CxfiFf+fAEak8M2/XUk8W0+Yx6Kqi9LcHLCWKjLZCUgCVowIw/Nk3LQ45YyO/EvuncjGT0Ti3CyWD6HAsg+2SdxX+Sg4r15Wk4S+n1uRDkoGUX2A+8WDg6gcMtRJBcVoKmmEP6AXde1FZ2SsYF+pHcPyY4bwbwkBIJBuIM+HLt+Jo6VGBMT3kULM7NQn+wHjTmNCEMPdWH2w+sxfWs/upfPx4bbqtDl4i8CmifaBZLHxO5+ybvBXhR62IWBnHw0z06Tz/3qeXtX0FB8VHJBVumdVoiunGQVKz8p9HBYM+7DfAa4QhqaL5+NI9NT4e0ZREp/FIF0LzQJXF7Z755SgYa56eoZArsaLJeaCKTxGTv5wG/tskw0Gkr1Iuiz6e/uitEGU31Ir9uDC36yDlO3HMesn7+Ar935IO6/99f4+n1P4rKXjyPJ40XYZrMSflM9ueUkal5ajxlvrMU133saK99oQWbbAMpf24IFHzRjaOlCrDsvX31j3VYrVEQl4dKTceK8Gmy8Zwk23b0EG+9bgV2XVaCbcUrzoG9GpXyeiC4b/nwpH+XQAu1Y8YNH8M0/fg7nv94Mb5RJaZJa6SSzYVAGq2ocnp+PEG/xmfVsAWHGNRhFZ1UF6q6YJKYQRNaORuQMyCREsvC0091ykhsnL6lEY1GK5LL2vYrEu0JJnW2YuqkHnZWlaJ7qVZMVu0ITVUayc9E0NQsBBJFytBNZkqD4ZYyDTMADvHWqpaF1RTlOeXgb12ay0IXHFI/xzHVTAy740fO48ZFjGJy/CK//zXnYNyXZRldN+QiHB4FUrmIrE0yLLc2lcpqQTMa1YBiBojwcvKIGPXIovWNIQr/kQUk63H2yjwwcXlqillzTP4VfuP7+7/9+qa7rN0jIRfNgE470ffKfL+VMIpSRjZZJPhRsbERei18StUHMenoXCiOF2PzdlaibmiQB3Y7JKWcVUXg7O1G68xiq19Ri+rpW+MQxXYNuDJYlIRoUo87w2Ws2KYlpRNckMa3DJf9rDeZt6RN+/cho7kJ2cw+yTvYg8+QgupbNw45VpfD7x19G4pwEE5ShQeTvPY6yIzJrbO1G+Yf7MfOFrZi5tgWYxyuHy3C01AN30J6TMj0UhltGJG66JGdZ+w6hZk09Mgc0+KdOQu3yArXMlr2SU+OOkB7sQM1vd2Da5uMof/8QyjvCCLvDyNvZgPJWN+ruXYj6Yi9cdtQ91/VNTkNnYTJcHadQursZmdEUuBsbMPeFeoSXLcVb35iHxkK3jZM1DSFXFPnvb8TFr/fiyG3LsX12uujbvldOOc5HvcnoLPEhs7ENZduOIzOQhN5IH2Y99j7mHwqgafkyrP32dHRIsLfVFUTeBQ30I6+2AfMeegurfrELxS1hnLpsKV7/3nk4OCUJriG7rOHORzLCSG1uQ/mOo5j9wi5M3CvjO8hfEgYLJUGXCag/Td51Lzon5sIf6cHU91oRTZeU9MhRzH21Ee3XXogPb69Cp8TFj1tKUSxLRKyhIrUCk1InCwXaFi7C/1WXy/Uwb0lt6diMN0++9cnWOY1Bl4Q0irwt+7Dskb3IGooglFuG7ffPw+HKVGgDNktOYmCQCiOntg7n/3of0sL8JqMMYLyCGomIg3rRev5cbL1pKrp4i88us0lJzsJhPya+tg5L3moRwx31xQ8+wuFKQ/3Ny7Dj0nwE+0T/tora4sAye0yuP4ylT+zAhOaQujrs9ntw6lLR922VaBd5uCWBs9uVw7EQ9nmRuXcPFj2+A0WdPnRcMB+/v7FC/TKY/fin7qNIO1qPJf+xAwXqByZ0hMQngnmF2HvfEuyfIjHPL+W21b2GsEeXCWkb5jy0CdW7uqB5ZVIyeSK23rsCR/Nl4iKJqW1tn5NzGcBLXl2LBQeSUHvfYtTn6cKzXa6cjY9wkgtJJ5sx/5drMbkxjKDo3R3W0HnpUrx7ZTkGk6K2W9ebd0v0thNY/tA2TDwcQPuKWdh8VyU6vG6E1RdibTQp4XdItEFMfHsHlrx4DB5RJSfkvLXPdZujnlQcv2kptl9QiKFIWGYhLjnWg1k/24AZu9vh8STh9Ip5WHvLJPTLDEU/iwk6v6+hi0+dX3A+VhZcInFD+6kWDAYvc7vdb3725FQgVfjQtMqCheaoKI05MRmy/wBtXFEhz7yiaEDkIE6qHmewcZAOczmVccxFC8usybZXTwx757f1R0DYVXybj3ckDOJsgc/Yumw9UBuTk5juZdKpU9+mo2uyP45L2ArK/iXe8aoaWVfPnUq800X/9o/55JfPGxuDduKsREPbZ9yTXdEzv4XNcU/5PXXPSYlxos1gjPHK78W41bfPFf/25Fd9f4b8csUNi0H6OXMaSSbj/ZtfDGaSbsU92gPHABUTzwJjJae6JL2f3wVNoYMzCBIkalQBSmXNieKzTEaFZ97aMTbhX5Rpb4ieQxa/H93O1jjPVYzFuzsYSrzElBBbt+RB37c3Rtm98MuYx1in2XSwGgvx+jYSE9lPiIsRBjQZVDkJS5zElKDtS4yj3StbN8Z69dm2iSlBHRt+7w6Yfm9jX1d8xcV0Q79i64xz6oxhGHmPke9womrlgZ8FeiQSmWDuf25QwdnazDL7I47n0Zud45bwNibP1pYAMXs0zyqGJShickgQGcTrPdF4t6Cumsbzb5YnBEzeExEjdM4tAcSQSLxatj3WNtYYNyIOfA7y4WPL5q4DBw4cOHDgwIEDB18udF2Ptpv7Dhw4cODAgQMHDhx8qeDvQ/Wa+w4cOHDgwIEDBw4cfKnQXS6t3Nx34MCBAwcOHDhw4OBLBVc5sufyow4cOHDgwIEDBw7OOTAx5S/hO3DgwIEDBw4cOHDwpUMXNJv7Dhw4cODAgQMHDhx8qeCV0wpj14EDBw4cOHDgwIGDLxeuH/zgBwt0Xb+Bq6o2DTbiSO8RhKNh87ADBw4cOHDgwIEDB18MolFj1f6JaeWYlDoZGrQtWiQSuUvTtMd4YFvXZrxx8s1P/9v6Dhw4cODAgQMHDhycJfjb+pKH4sLC83FR7iW8Vvozze/3z/d49MflQ6Bh8Cj2dO+R5DTsJKcOHDhw4MCBAwcOvlBE5aVFNVSnV6M6Y5pLj2iP/V+DV7PnrvTJMwAAAABJRU5ErkJggg==" id="210" name="Google Shape;210;p24"/>
          <p:cNvSpPr/>
          <p:nvPr/>
        </p:nvSpPr>
        <p:spPr>
          <a:xfrm>
            <a:off x="329745" y="1579643"/>
            <a:ext cx="304800" cy="2286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1" name="Google Shape;211;p24"/>
          <p:cNvSpPr/>
          <p:nvPr/>
        </p:nvSpPr>
        <p:spPr>
          <a:xfrm>
            <a:off x="119828" y="1545554"/>
            <a:ext cx="1219200" cy="342900"/>
          </a:xfrm>
          <a:prstGeom prst="roundRect">
            <a:avLst>
              <a:gd fmla="val 44327" name="adj"/>
            </a:avLst>
          </a:prstGeom>
          <a:solidFill>
            <a:srgbClr val="FF0000"/>
          </a:solid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r">
              <a:spcBef>
                <a:spcPts val="0"/>
              </a:spcBef>
              <a:spcAft>
                <a:spcPts val="0"/>
              </a:spcAft>
              <a:buNone/>
            </a:pPr>
            <a:r>
              <a:rPr lang="en-US" sz="2800">
                <a:solidFill>
                  <a:schemeClr val="lt1"/>
                </a:solidFill>
                <a:latin typeface="Times New Roman"/>
                <a:ea typeface="Times New Roman"/>
                <a:cs typeface="Times New Roman"/>
                <a:sym typeface="Times New Roman"/>
              </a:rPr>
              <a:t>HĐ 2</a:t>
            </a:r>
            <a:endParaRPr/>
          </a:p>
        </p:txBody>
      </p:sp>
      <p:sp>
        <p:nvSpPr>
          <p:cNvPr id="212" name="Google Shape;212;p24"/>
          <p:cNvSpPr txBox="1"/>
          <p:nvPr/>
        </p:nvSpPr>
        <p:spPr>
          <a:xfrm>
            <a:off x="117020" y="2034209"/>
            <a:ext cx="8909960"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Cho hai điểm phân biệt A và B. </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Lấy điểm C nằm giữa hai điểm A và B. Lấy điểm D nằm khác phía đối với A và B. </a:t>
            </a:r>
            <a:endParaRPr/>
          </a:p>
        </p:txBody>
      </p:sp>
      <p:sp>
        <p:nvSpPr>
          <p:cNvPr id="213" name="Google Shape;213;p24"/>
          <p:cNvSpPr txBox="1"/>
          <p:nvPr/>
        </p:nvSpPr>
        <p:spPr>
          <a:xfrm>
            <a:off x="117020" y="3200143"/>
            <a:ext cx="9144000"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Dùng thước thẳng và bút màu đen kẻ một vạch thẳng bắt đầu từ A và kết thúc ở B.</a:t>
            </a:r>
            <a:endParaRPr/>
          </a:p>
        </p:txBody>
      </p:sp>
      <p:sp>
        <p:nvSpPr>
          <p:cNvPr id="214" name="Google Shape;214;p24"/>
          <p:cNvSpPr txBox="1"/>
          <p:nvPr/>
        </p:nvSpPr>
        <p:spPr>
          <a:xfrm>
            <a:off x="117020" y="4031140"/>
            <a:ext cx="9144000"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Em có nhận xét gì về vị trí của hai điểm C và D đối với phần vạch thẳng màu đen.</a:t>
            </a:r>
            <a:endParaRPr/>
          </a:p>
        </p:txBody>
      </p:sp>
      <p:sp>
        <p:nvSpPr>
          <p:cNvPr id="215" name="Google Shape;215;p24"/>
          <p:cNvSpPr/>
          <p:nvPr/>
        </p:nvSpPr>
        <p:spPr>
          <a:xfrm>
            <a:off x="470782" y="78251"/>
            <a:ext cx="8436476" cy="107721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200" cap="none">
                <a:solidFill>
                  <a:srgbClr val="FF0000"/>
                </a:solidFill>
                <a:latin typeface="Times New Roman"/>
                <a:ea typeface="Times New Roman"/>
                <a:cs typeface="Times New Roman"/>
                <a:sym typeface="Times New Roman"/>
              </a:rPr>
              <a:t>TIẾT 34 - BÀI 34: </a:t>
            </a:r>
            <a:endParaRPr/>
          </a:p>
          <a:p>
            <a:pPr indent="0" lvl="0" marL="0" marR="0" rtl="0" algn="ctr">
              <a:spcBef>
                <a:spcPts val="0"/>
              </a:spcBef>
              <a:spcAft>
                <a:spcPts val="0"/>
              </a:spcAft>
              <a:buNone/>
            </a:pPr>
            <a:r>
              <a:rPr b="1" lang="en-US" sz="3200" cap="none">
                <a:solidFill>
                  <a:srgbClr val="FF0000"/>
                </a:solidFill>
                <a:latin typeface="Times New Roman"/>
                <a:ea typeface="Times New Roman"/>
                <a:cs typeface="Times New Roman"/>
                <a:sym typeface="Times New Roman"/>
              </a:rPr>
              <a:t>ĐOẠN THẲNG. ĐỘ DÀI ĐOẠN THẲNG (T1)</a:t>
            </a:r>
            <a:endParaRPr b="1" sz="3200" cap="none">
              <a:solidFill>
                <a:srgbClr val="FF0000"/>
              </a:solidFill>
              <a:latin typeface="Times New Roman"/>
              <a:ea typeface="Times New Roman"/>
              <a:cs typeface="Times New Roman"/>
              <a:sym typeface="Times New Roman"/>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2"/>
                                        </p:tgtEl>
                                        <p:attrNameLst>
                                          <p:attrName>style.visibility</p:attrName>
                                        </p:attrNameLst>
                                      </p:cBhvr>
                                      <p:to>
                                        <p:strVal val="visible"/>
                                      </p:to>
                                    </p:set>
                                    <p:animEffect filter="fade" transition="in">
                                      <p:cBhvr>
                                        <p:cTn dur="500"/>
                                        <p:tgtEl>
                                          <p:spTgt spid="21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3"/>
                                        </p:tgtEl>
                                        <p:attrNameLst>
                                          <p:attrName>style.visibility</p:attrName>
                                        </p:attrNameLst>
                                      </p:cBhvr>
                                      <p:to>
                                        <p:strVal val="visible"/>
                                      </p:to>
                                    </p:set>
                                    <p:animEffect filter="fade" transition="in">
                                      <p:cBhvr>
                                        <p:cTn dur="500"/>
                                        <p:tgtEl>
                                          <p:spTgt spid="21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4"/>
                                        </p:tgtEl>
                                        <p:attrNameLst>
                                          <p:attrName>style.visibility</p:attrName>
                                        </p:attrNameLst>
                                      </p:cBhvr>
                                      <p:to>
                                        <p:strVal val="visible"/>
                                      </p:to>
                                    </p:set>
                                    <p:animEffect filter="fade" transition="in">
                                      <p:cBhvr>
                                        <p:cTn dur="500"/>
                                        <p:tgtEl>
                                          <p:spTgt spid="21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cxnSp>
        <p:nvCxnSpPr>
          <p:cNvPr id="220" name="Google Shape;220;p25"/>
          <p:cNvCxnSpPr/>
          <p:nvPr/>
        </p:nvCxnSpPr>
        <p:spPr>
          <a:xfrm>
            <a:off x="2382915" y="3642224"/>
            <a:ext cx="2743200" cy="0"/>
          </a:xfrm>
          <a:prstGeom prst="straightConnector1">
            <a:avLst/>
          </a:prstGeom>
          <a:noFill/>
          <a:ln cap="flat" cmpd="sng" w="38100">
            <a:solidFill>
              <a:schemeClr val="dk1"/>
            </a:solidFill>
            <a:prstDash val="solid"/>
            <a:round/>
            <a:headEnd len="sm" w="sm" type="none"/>
            <a:tailEnd len="sm" w="sm" type="none"/>
          </a:ln>
        </p:spPr>
      </p:cxnSp>
      <p:sp>
        <p:nvSpPr>
          <p:cNvPr descr="data:image/png;base64,%20iVBORw0KGgoAAAANSUhEUgAAAqcAAABHCAYAAAA6Pu6vAAAAAXNSR0IArs4c6QAAAARnQU1BAACxjwv8YQUAAAAJcEhZcwAADsMAAA7DAcdvqGQAAFMzSURBVHhe7b0HeBzXeS78zmxD742obABIgr0XNaoXqvdiWZZLkvvbiZOrOIkT39j5//y51zfl+kns2JZlS7LVRfVCSVZn7wRJsIMgCYAgiN633+89M7NYQABFNSucnXcx2Nkzc875+vnOzOxZLRLpLwW8cwFEZHPgwIEDBw4cOHDg4MuABrgaJDmN3K9p2kNmoQMHDhw4cODAgQMHXwqi0cgvJTkNXqdp7hcj0SACwQCCwZB5+NNB04GhQQ093YAu+W9mThQeDzsztkAogoi8e1wa3G45QfYJlofDki9LfY9bZ+qsDkWkUlCO8TPLdU325I9tsDwqx91Syc3OLLjDiGphaFEpC7vlHA2sFpZKwZDRoVf61lmHH7Uo/MEoIhH2oamNtPJgMBxFSETicpFmgy7yGJLyEW1JB+yD4uvu1UWOQGpKFOlpUVWH9IbCwqPs8FyLRyKseDTaYt9ukQ37j7J/Kadc3G72T3qNWoou2Sgvr0f+GdVF6CITl/DO/bAL0Yj0oz6QR5F9xOAvXl4hYZxtkS63krEUSnsGXZSxBp/H4FHJXnjg+ZSXW+TCOgpyrKdXQ1+/Dp83iqzMiKJvuC2DSK/VloD6C0g55aNsIo6uoMhLulf0eCkvHpLz2H+AnQtdrONScpFjoke4QlIsMo8IYcK/ghwOSUNBkaNOeQn/MiFThwyb4E0DQy4uiy7ZFF3SD+1LyZ6QN57PKuSN5XypctF5R5fIXHgi78lJ0g7JlMYCwoshL0O/qjXWIY9iM+TR5x2WY1j6po55HunSWYe8y+eA0qMhe9qkYp31dLF7sX1l96E4u5d2AqqtqJJjvOzZh5Ag7YzUY1D8wbAvQy5GDdqxoS9KSLUlx3lM2X2PJvV0pKWFkZpq0MSuAtIW+6EIfbRVE5Z98SSlR5MuwogT4tvSPuVvgbbKvpTsTT1SvppL7FT4pzA0sfmo6J+tkVLVluiZ59PveD4xwiYoX7P/GF3SgqKLyhGwGm04Ikp1CQGkjUdYrdu0e6/YfW52ROmT/Rjxi55s2IpLaOAHfh6tR4LlYZNHRZfIS/Uu/yLSDvVIjLZVzU27lzgZlcZCpt0LQqavkh7l22a54lH0wnbpD+SR9MZijkkX67AXdsVy6p6kWnSxfHCIuqe8Jd6lR8XuDRrZFnVPHj0Sv9xkyATpok2QrnjfVv7IzunbEifibcJv6pH+46EdUUWEqXulDfJu2b0w5A8YtHi9YkdSyE/kkzbBd+WPJIJgddqEtEuvMugyjsXHLyV7qcMjJLVL7N7v1yXeR1S8Z3PKtyh72ir1K3UoMbom/THWFm1CNhLGEstWFY8UtNkWdTjW2AFdarmCqq4mYx3E9gl+phw5dijZqz6EZjkcFAYN2WvDspctfnyM59Gy4ViciNEFZfN9/dKOL4Is0T15ZefSvJIlbWBEzJHN4JG2xX5MPcph8siNp1oxmrUo+4DokXU5Dlm2qgIiY57IgD4/It4LsSPihGrJ4MWKX/F5A0vo8yrmKJuQiiaUrUodXfqj3Ste5G+Idi9+H5UxNTND4n2ytCO8sC1r7KAOaccsH0GXkqNhE3RK6twfEP+Vtq18gmBbVt5AvkkzD5F/Tcb5qIz3PIm6V/Fezh/mkTI2YhjPIQnkMZZPKN6NfmI8iiwN3zbKP2IT1IkckmK0d+kI+DWkJEeQnWnox/j36cCqHgk6yb404SX0Uy0YDF7kdrvfjUbD2DdQhz2De4UJsvHp4EsOova1Crz78xp4kkO49q+3o2xuO4IBHT2tqdj2RBU6T6Sj8qIm1Fx5FC6vDM5DLmx7phoNGwtRNKMDy75eJwoVCYoQmnbnYvOj0+BJCmPebYdRNq9VKbq7OQ0bH52OnuZUzFx1FFUrT8gAbijt4FsTcWJLEdIKBzD39n1IzvArUR/ZWIza56fAmxrEvFsPoWh6uxL0ULsPax+eibYjmZh++THMv/4QQnAhMODG7lcmo2FDEQqqOzH/5sNIyx9QRnp8VwE2/3aGDDZhLP5qHSZM75Q+omg9loE3/n0WWg5lYvHN9Vhx5yGhy0jwdqyeivoPipFX2Y1Fdx9AWu6govfErnxsf6pKDUYL79qP0prTiAhhPSdFXk9Xof1oBipXNiraKAc5iF0vTMGBt0tRUNWFpffWITnHD1EhTh3Iw8E3JyES1lB9xVGRZ5vwGMVgjxfv/tt89LUlo/qSE5h78yEZ7HSEgy7se7MC+98qQ86kHiy68wAyRG66O4qjmwqx45lKaVfHsm/sRVF1u3CoiexTsfWJaUJfCqouPoHplx1TeoxIgH73kRnY9koFKma34eo/q0VG3qBYk4Zj26Stp6fC7YtiwW0HUTJH9Cg09pxKwZbHp6PrRBoqLzZ59IaFLh07RVdH1pYgZ2IPzv+jWnhTxKtFXyd2FGDns1NVoJ1z0yGxr9NKj4FeD3Y9V42Oo5moWNaMqksaZNCWgOd3oe6NiTj8XjGyy/uw4PYDyCzul5gQQcPWCaLH6UgSG1l0zwEUTutQ8u1rT8K2J6vReiALk887ifm3HFR9k64dz1WKrRYhf2qX6HE/UrLFvuTYsV15ePF/zlf2eeV3azF9ebOSV1dTGrY9VYmOhkxMu/y4yP84XGLfHrGdbc9W4cA7ZcgV2S+/bw9S84eUvI9tL0St6FiT4DPnpiMoE3mx/4G2JKwXW+04lo6pFzSJHg8bjid9HttUjEO/r0C66G/mjYfkvU/qRNGweYLSI3HeH+9G/sRuNUiSx83iQ53HM4THZsy57jB00WNUeNz2TBWOrp+A4lnt4ncHkZopPIosG4XHbU9UK5kuvmc/yue3iA3raG3IwJp/n43TDelYIna/5OYjYhOSMEgUq311CuperxDZ92Lln+5UcYE4vq0IO1dPEVuLKH8sFZshYf4+Nz74+WyRV4bI6xhmXtMg8pKgPujGntcn4oj4UO7kHiy8Yz/S8wdFLFGcrMvHvtekLVcU1VfWo5C+LeW9p1OUHk8fzlQ+NOfaIzIyyMAh8WjP65Nx6H2xL6FrwR0HkVnUr+hqrsvB+gdnCp1hwx/ntClbpe9sF388tT8LUy5oxqxV9XALj24ZmMn7drH7CeLbt/yPzUjNHRIf1HFyX67UqURY+pt9Qz0mLTopg0oUfa3J2PBIjfLt6WITs66rVzqMyCB74Pdl2Ct8Zpf1Y9Fd+5BZ1ityFHntKMR20SMnHwuEruKadmUT/n4Pdj9brfQ4QWRYs+qQ2I0MFtJW7UuTcVh4zJ3cjfmiR8WjDEqNO/PFh6skBriw9Gt7USIxhzGq95TEnGcr0S6xkDYx86qjcIu+dNHj9hfEVoW2gqpOnPf13fCm0x81HJI48fYvapRvXHT/PswUP6YP9HcmYa3osaclBdWXHld6JF1hiTsH3irHvjcqkFHcJ/3XIUPiqibxm36187kpql36FnkkXYFBF9Y/VIPW/dlK9gtuEn/0CI8i14ZNpWhYX4KUnEFMu+YIMif0yuAfQcv+XKx9cJY0xZhzAJOWtSAkNPacSsPOZ6bi9JEsVF7YiBlCl5vjjdhL7UtTcEj8kXH+vD+ulRgtcZU2sTsPW8WOdFHEbPHHifNPSWIA9IoeXxfdH92Rj4XXNuCCe/fD4wtJYqZj35qJEqPLkFXah8V37kdmifijNNa0V+I9bUJomXNjPSoWtii5DIi8GItaD0rMWdEs9n1A8R4SHklX/boJKJgqerz9ENIKRF7SGGPKzienyzkuNdYVVEn8Etl1N6Viu8SW9qPmWHuF+JAvrOjf8UKl0mO+tLX4K/uRljeg9NVYK3FV/JHJ1lzx34p54tvSS397Mjb/brqy1cnnNWH2tWL3SeKP0ueGp6Zio2ylMm5f88BOZBXKmCa20rQ7X2LOVNGbW3zrkMQJiV+CoX431v1ilsSvDBW/5t1wSOmR/rFfYtdBoSuzpF/ZanapoUfG+82PT1N0LRa7L19wShJsF/y9PuwXH24TPRbPbZWxSPTI2CK+uuuVqTgo4yPbYMxLSg8qX2Ec2PDQDCXXWdcfxZTlTSrmDHT5sOkRkf2hLEy77ARqrmLMMXIQ2mndmgqxryGs+MYeZE3oV/o6IPr4/S9rJFHTcPE39mG6yIaJ5oDIa9Nvpyk9VknMmS9jFMdA8rjvrQoV77PLZBwSHrOEPhW/JE58+LPZoqMIln99LybIuM1YQNnTVk6J3U9afhJzbjiiYg7pOvJ+OY5+WCp5Tj9qrpV4X0SbAFoOZmPr49UIDngwR8b5KUualU3QD7fIuN0ucbVS8qWZV0v+JTGd2P/7ctS+OBlZQteyr+4Vv5S2pJtjkufsem6qyhXm335QxWj6U0Bytqd/sARN+3Iw89JGXPPdHUqmvPj1aWCmtqjyVWF++kIOWz91y6ytjIXMlPtSerEvZR8CCBoZ/ScEDTlF68fmU+n44P0c+GTALxk6gb60g9KmFy0tRXj+lUVo3V6KBenHgVv2wpMSREASp1c+mIUDz5ZgwvIA0v58P3wpQ9JaFLvbZuH5R0rhTgmgb+UmzMvYpfppbirBs8+uQPeRfJyq3IfgLXUys5CkRo699PYU1P5KBD3lNL5218vIyu5U9G04moY1DxUjTRKTgcvWY0b2XtVH9+lMvPDKCrTuLMaivKNIvW8H/PBhICqBZ8MU7HmkDCXnB4TeeuRln5a0NYwdp+fhuYfKoCf5Ebr+PUzP2qf6aD5Rgo1bhMfaHEQX7EVWzh5xsLAYp45XN1Zjz2OlKF4sn+6tR760RV52tszBy49OoP1g6IoPMTubPOpoOVGEZ15chLYdpaKwRoRvFrmkSbInUfH1bZOx44kSFC2SGdtXDyEzq0u1teP4PLz5n8UYEpleW70T88+rVTx2DWVi9bNXoLcpE/OyjiPpa7tEyx4JMB68s6tEnKkU+fOaoN3VgKLsFsXj5qYlePWRYjEU8bhb30Z19n7Vx8kTxXhm9TJ0SiK8OLcekRv3in5CCEtSseFgJWo/zEZzuBulyYeQLbJnne3NXrz+O2lLErLBC9didkatkklLaxFWv7QUbbuKsTC7AeFb6+AVmZKu1zZWYvfvSpBdoyPzv+9HapYEUcrr1Fy88qsL4UkLoWfFZszL2S2SlwF/KA2/fXwZTm0pw/zQSVx9k9DlDcng7cMb28qx/WFJAudIALnlKCZktcAtU5DNTUl48dFSJOX2IXjt+5iWafDY1pWHl96chxPi/LNcLfB9a49yyuCQBy+vm4b9oseCBRG4v3ZE8UgcDFRh7ZuXyJ6Ggm9I8p1Zq9pqPl6M1c+JHveUYGnREQRvksmXTOJ8YmVrtk7F9sdLUDBXfOfew8jJ7FD63dq8EG8+VijBLoLeFZswJ3u3tBRBZ0cuVr9wPtr3FmKWtwmebwpd0ktYAtnanbl4//9MQuaUNtx2zdsozTohx4BNTcl49aFSlfx4vrIGk3KOKnrbu3PxzHPL0LG3GLM8zXDfI/JKkoFVBpRX185AndjXxMslmfmK8JjTqWxiV/tsvPLEBeKzSfBfvA4LV+4UKbrRpJVg7cbF6NyXDSwaQFom2wpCk5n6W7srsOnJYmRMbEPu3+xHctagktHWxiS8QbuX5LT/oo2YJTwSfZE0sa+L0HWwAIsL6qHdvUeShxCG3MlYs7kCO8UfCxYeh34XfahN0bW9YQFe+ucKuGXieVXNdsxdbth9a2chnn99AU5uLMW8tBPw3CVylAlSUBK617ZNxI6HS5E7S4L37UdRmH1K1anrrMHT0ocr2Y+hy9ZijsQc2urpjny88Pp8NK0rxRyfTDwkeUqSOEU72nBgOvasz0Jetx/VPpngZfaoOnUdM/DSYytkAu5B56LtGLpc6BI7ajuZJ7FwOU7T7vOPQv/qHsU7B4F3RbfrxB+zq1uh3dyAkgyxWcH2Uwvw8sPFajAclDhRk1On6O0NpeHxx5ahZWsZKm/qxx3SFpOQcNSF17dMwg6x7+IlYURva8AE8W0OA7tOzxG7vxCRQR8i17+DWVm7RYoutLYUYvXL83Fqs8mjxJwk0ZcrEMaabZXYIXosXBhG5h+JHrMlEREK9oiJbFy3VAZ4D9JvaoNu2n1HXw6efOIS9DdmY0GuJKZfMegKBj14t7YIG4SuzMrT8H79KAqyW0VaEeWPrz9coia7/iuFR4nRbGuwOxnPv7YULZtKxO5bkHTPbuhpMvEccuOdLdLWv5aLfXXh5gvfR3nOcUY27O+ejmd+d4W6ytO/dBP8l+1UMY8x58XX5+LkBrGJlBOI3CUxxxdQsnx9+2RsF7rSijuR+u165GR3KHnVyTi0+tcr4ZXkp2vZVvRn10qpTDy7srBuy0KxryyEZ/qRk1UHH+OX8PjmzlJsETvKrj4F160i+yyxM0Ft+yy89Ph5iAjtXWITCy6jXMLo6suWmLMQjetKMAOnkPInuxXvAdHRa5umYvejZZgg8R5i93lZxjh0oKMKj/34Kgl/btx20YeYtaRW6ZExevULC9EmNCzIPIGwjI/etIBwH8IbW6dgm8ScooUSvyTm5GfJ5Ev62dEyD288uVxdlOldthn9Fxv+2N6RJ+OQxOidInuPjBH3CI/JAQSCXmyR2LZ1XRYaegdQ5juMvEyZYApq22bj1SdWYKgjBf0XbsZcGQcp376o+PZz50ucmCB6bIaXtiq6Zlz9fa2MQ7+RpHn2SRnrjqM0u1HoDWDXyXl4/rGL1QWX4EVrMbjSGJ87+kVeq+fg2NuTMf3uLly/ap/Yqkzug5rY/RTskLEjs7IV6X8uyXxOr6Krvm8Knnr0UjVxbJtdi8DVhq12DmaL3S+V3KQEi/IbELnTsgngzb1FWC96TM7vlXHzFRRnGxcddvW58ME7yyU2RZFx62lEsgz7bu/KxYtrFqF5YwnmpjUi+f5dCOu82OXF73eJTUjMyakRP7zxOEpUjI5gX0+N2KrEaNmP3vwOZmbuUXG1vScXL7w2T2yiFDM08ZF790luxIttUazZILnGv05C7owW3Hj5u0pepOtATzVeeOJ8DLWliH1tQ/BKI2c61VSIZ58XPe4uxvyMYzLW75PxUZJ2wTv7C/Ch2ERWlfjj3ZIDZLao8u2t87Hm8UL4+zzoX7kBs2WspZ/6+2Xiuf5CdOzLRE/RcUyS2M14x7Hr04AXRJlz5iNPPonHSYzTIxGxZBO8yOyWl0f9//QvXv5VmZYm7blcZqm8i4J4OZngrV23TJXVMb6bVHg9vLBhlKv/vBwqdOm6Dg/bU6WyqTqGINStP7MOqWfbqtyryZlWuby7pT7bl/OH25KX9MEyVUfejVLjv7rtIOCleV7qV+fzGOmS2ZNxeVy3WlJ08dI8oW4bxF4ueE0eNcULaxibhzKSY1ZbsTrSh9dr1PHKsRhNGo8ZfahL/XF0eaVP3hLwiMPwloJRLi/pjxom2JbRkvFf3fIRqNsZqszsRz5T7qxn9GEek7b4qIYmffOWjdIrXyyn7q22SKdVR+pTLjp5VHQZ5dQDbxURvJ1h1DFfZluqPO7lob4kweCVU7Yb0zHpiMlF+lAylpe0yTbIvrI7RS9riaUr/kSVQq/Sg3rJMalj8E69kC6rjgs+4YGgbgw+jDrUqUuOqbbYv3VM+vP4jDojdCIvdctFoNMeY3IUeuU8detHycvoWx3jOS5jljksF/OYaauGfZtlpIsykrYoe8MfzWNyTsy+RC7kTZWrPkw5is6M83lUfEuOGfZNeQ3bPftTt8+EBL5bslcyYaGAvmeVq9aETk2OKT7jbILn0L4IJRfTJlyq3KCLvKs+LQqkvibHDDnGtcWYZvKifNjsX/EubZAPdctXyd7cTL3zdqs3Ji+hWARIWol4G2Z7lt1zkm/0YWy0VWU/Uk/ZhGXfUk5aCSUveZEX2l3MH2O650vaorxZ5qZvD5ezP3VrWOAVv7f6dkvCYvmQ8gfSr45JX8om5JjEsGFbNdpS8VP+lH0puciL76ZvGb5tlsuLtNAkqDND9nyxLfHtWPyKq0MerbhKm4zJi22JHmkX8hq2L0MuloxJN3lRL7OcslS8m3pU/2WfjJBs+plRQ46wP6GTMMYhsy05ZtiE0OSVtmJ0GXGCSQgfYzHkZbyoX8tWac9WOeuSflUuvh8vF8qLfNOWlB1ZcpG26A+EkpfBhXpZccLNmGOdz+NSh/GGoH9Yddif5duK9xiP8rLihJRbdsT/St7kT/jhuDfcFm1CVZF30mvWEPuiXRFGjLRaYh2OQ+YxxbtZLpvV1lj+yCrKV2K8iOylgPalfIvyUi+RCc8xeTce2zDb4jFTj0rOsbZkI73yxximZG+WqzhiyVHRa7TDo3zkR5XTvke1xX4oM8ZFq3/aB7shRvi81DHaYszhbXqrH3mZsuKdH+WbZrnKxSx5SV2rXNFs8ii9jaBL9Um+Y3o0X6TRsgkpN7jjS+rEeI+3b6MtwyasOGG+2B/jhIB0xMo/w4vUkBcLHH8HzP3PCYbwDbKNQdSAUWaUy7vaYf5vvBufjePWOao8tieb+mCcMfzZKImH9ZmX3oePmW1ZdUZ/+Ej5yD5EP2YJIXvqs/Vp/P1hGHWMPQvG2eqzsWvsm//VMXPXeo+dMaLcOjhMl/VuwexFYfiY+d88xLf49qxywixRm/ov/6x3dY/YRHxbBtRZw+Xq3SiLbapM3sx3FlhHCZbHDpmwyqiXYcT1E/efsM433tVerFy9G28mPtq/8YnlcX3Iu3WO2jNOiYPxYUTxiOPycYzzCauOtY3YM97i6o6m1/I7ozR2nrwbu8P/Y22pzfzAPatc3o1dqyC2Z2L4k7Wn3mM2Ed+q9c8oVX3IZr6Z/43zjc/D7wSPxEKXOsD4YZxhtGdGE/VutBLjXWCdacA8JpvRivnB3BuJ4fJYe/Ju7Jr/zfLhMmNjuSrju9oxELcb249RYRaod2ElFiPVfwPWu1HOfizejTLrjI/2OVzOPWsbsWe8xd7j+zf2+M/6ZICfrDYNWHSZn9R73FFrV96N3eH/sTrmxv/D+8NlCkKcFQOG++f/YXqJWH9meayP+JPi6oxsy/g/so75YVzE8R73X5Wbe9wZbsukix/5PrrcPKDeDYUITH+wjsX+G1t8HXNXIX7f+sT/VvnwvrGn/psHjXej3NqLfzf80ZgQcHe4b6PALFYwfDnuqHlA1VH7w8cscN+yR26xOnH/jfJhfxg+Nty/tcX2+GcUxME8wyz/SFv8bB4zEJfPqHdB3HFVy/xstGUdHHmScc5wWewsHjP3uWddBBtZJ65vwch9Uy9qP/4YjxifjHLriOyZuyP7NhB/LD7T+rQY3YIeCkWMe0YOHDhw4MCBAwcOHHzJ0AUV5r4DBw4cOHDg4BwBv4Ri3aUYvmPiwMG5D15ZN59CcODAgQMHDhycK9A9EfUtfIJfZPw8bq86cPBfAbxyanxdy4EDBw4cOHBwToCJKJc78qYE1OehviT1TX0HDuwAXjltMHbPffCmBpc54LqJBNeRU7c9Egg6F2HXucahhnDImUU7SAxwvWH6vVprL+hyriA5sD3UF/lo5papJ9hdfa7FbY31ERnrE41/u0M0Gp5g7tsCXN/OY84kQ/0eRCVBs75DZ2eQQ26+9IBaqzLsd8HfnaSOOXBgV9C3mYh60gLqChLXCfX3JCXcpNSBg0QBPVv5fIof3nS/KuNYFxXfd2Af6JGIlmbu2wJqNmnaaKINUGoSzeWzNOPKKRcaduDA7uBAxV9dUn4vMzT+mhPfHThwYF/Q3/nriwR/TUn9pKfj+LYB1zk1tOvAHuDgzDSVf863Nx0kANSAxD/L3BNrTmok4o6rO0g0KJ83nF2Ndc6c1FbQNc113Nx34MCBAwfnGHjV2FzRHNEwfwSQ01NnmHbgwM7gXVKFiHj7p/xN+//K0KPRaKq578CBAwcOzjHwt7bdvpDaH+rxOc/bOnCQAEjKGGQGh5DfDb/4PWGnSakeiUTyzX0HDhw4cHCOgd9YVldPBfwipAMHDuwPlzesfotffb8kaD+/d74x48CBXeDcyU14xG71OXDgwNbgHZLh5+zt5/e6rkdbzP0/LEbL8mxk+2nqjIZVJ74u98cqJz6u/JPgTHV4bKzjVtnoY+OVnw3Ga4sYb380rGN8P5u7iPHnj8aZjhFnWYdkWLc11JfC4jHG+WeN0XW+iLY+CcbqX9hVax4KYgHLwljnWxirjBivznjnny3i63P/07Z3tvXOdN6n6d86/5P2/0n6iq9zNr51JozX55loie9/PJzpWDzGa+tMfZxt24Th9GpTdj9e3dHl1uezPZ/4uDqj8XHn8fh454wutz7z/WxtIr7OZ8UnbYvnWdvZIr6PT1JvLMS3dTY4U5+ftK14jK7zcW2x/EzHPis+aRvW+Z9H358QugxoxsNKfwhE5M9c3ojrERKWn4XNy9Lh0PDlaSYaalkYAQNPJO6h3/jPbPNsZMfz2C8vg494gFjNQMy2InEXk9mHSaexoL/aVSBd6nK62d7ZIBw2eFP9xz0XptoiD9JWRPFrdBSlvLi4sIB143ux6Izy/WyeMVNrMhjnWTxZsGTOvuOTOrU8h8lbvOwtuZCHCBf6Pwvhq3bkvHDAFWtTId4mzHcLFu+j6aW8QkG3aod0sTWSoLkicKcZP3gW6ncjGPQoGxpB7yg9xvqWdkbQxWqWTYwjL9psvB7HA9sNBdzGvtLvMKz+SVN8W8pWuUnfhk0QPMngnYjVFS51LQJvhrHmX2jQq27vKt4F7J/9Rki38UuHCsqHLBmb7wosN3mORkfKS7Vl0qls7ywwLEfKbZhHw3YNedL+LZCf4f7lfEsuPDfeJs5inRH11SBTfkb/JuJ4NGxS7SpYdqB4NfcVaKtmG8pn43gZD6zPfshrvO7J17BchnknLL3SZljfqmXo0LCJeD2eCVbbFi+xtszP3EbGPPlMGfOddS3dU17mecoerfIzgXVMfY1eb1rFDfUe14dAxSDKSs625KAg54RNXlS5WYePM/jS/GpJoeCgR21WP1bMopxHx3XyTcSPN4QlL+VjcXQpOckxQ14jeRkPFv3KvkxdE5YeLZswqVRtj0sXZS4Iky7znPFA2tiONabGy4uw7JDvVn+E1b8a6+J+wIW0x9oy5fNxUPGUcobBZzxibSk7MwizfF71L2NdfMwx2jLosXQ6HqyjsTGN9I7iXcmdNmHKgTDszfgcLxMipseziPc8ynMsnlVb8byM2RYFZezzOOtIC+oz5RAS+yHi6T0TFI9sR3Ro6Zpgf6Fx9BjP+4hYyLakzNLNHxJ6OKqVmPtfKKh8X5YfUy8/jBk370Xxombwl9YifLLAA1RceAzVqw5g6mVHjF96obHIscyKbtTcugczbqlDVkWXKouYbVVdexDTbtyHgtmtsatG44H18qraMPOOvahadRAZpT2xPlwZIUy59AgqrzqE4oXNkq2L4cgx3RdB6fITmH7TPky5oh7e9KAqD5t0zbxd6Lq1Duklvap8PFjHypcdx7QbpK3LDsObFlB981jWpC7Vzozb9iKzrMfkUUcS5XXVYdV/yaJGaG7TYKVOidBZdc1BoeuwJGQhKRtpbPFQPCaHUX3dftkOoHjxydjP3PE2IHmeLnKsvPIQfOl+acuokz25U2S/F9Nv3of0CX2qXx7zZQ2pvmfcXIfiBS1Kjx/HP9uaduN+Jf/M8u4Y775Mv8hdbEL0O2HBSfWgiWpL3stE9tXX70flNYfUb0gb/Yu8JnZh1p27le6zJ3Ua5wvIiyfJTE79bkQCRh+UW/HiJkUv2/JlGrKnDEgX+ZsmckmfYOiRx6ifiRcdFX3tFzoaY31zMCxfcVzphPbiSTVsYjywLdpqtdgcZVw076Rqg3Jk/8WLTT1eWg9PRjAml+wpHep8buTXoMsFt/RXfe0BTLv+AEqXNhqdCGgxnmSDdyamVhJFX8mhHkXus+7ajZTCAdUWN6+0VblK7Ev4V22Z/qh4vEBsVWQ/8YIGeFMMHrlllnUrO5ohdkG6Pu7nEiOajqI5LUrutD3da+kRyJnSLnrfi5rb9ohNGDxy42+F00fJp2ETlBf1GEHJUlOPV4oPZRh6HA+sQz1OFtlOFz2WLhY96oZ+IWM8YxD7r1xFm6DdG/1niD8zRvEY+eX53DzpAUyR+DVd7LhE5MWEiOePB9WWxBna6fSb6pAztWO4LdE1/a1KYl7xQuHRgjRXNLdF2R3ln5Tjj9XJnNit4kSNbBllHx9zohIUS4RnFb8uPyI8Dkk7ph4lfpGmmtv3KhqpR5Z7RQ5TrjqiZFy6RHgUvyNRYd2lYg7lPoUxOuXjefeI3Sg+RF4ThEdFk2xc9mfC/BbV/zTRMXXEcvKYPVVsVeLqdImTlL3VB+2GYwN9pWzZCUTdZltiG26xe+qCdk+/J8hPWnG/ameG8M92Q6J01vGlDymbmCF2T/modaGlnFvJwiYlL9Yx4qpRni5xeabIapqU50jMIa3jgeezzWKxXfov/SVJYqalxwxpS/m28E+66AuM34wlky6uV35SJjHG6pu8lS0z9MiYY01CPwI2JGAfydmDqL7ajNGLmsyxg2OXCxPE7ulbky89KmNa3Dgk/kxaGfMzJxuy58YfuKi8+pCSCeMEZc7y0TBKDD1mlveo82fdsVvFaAuGbx9Stl0qPEXVWpYSc6TNovknVd/kMSl7SPVBnWVUiA/J+dwyJ3WrsvHAOhHx8VKJ9zyfOQJ/lMaiN7WoHzNlnGU/edXtMd4ZOzkOkf/i+c0xHrkVzj2l5MgxytIjj4wF1VaaoUf6dsmSJhUDWc64WrygGTUSVzgeJGcPqLYY19NkfKVNcHxML+kb9keR/dQrj6hj5WL3vADD8vHA9tKLexXv9O2cqe2qLZbTt6uvkbFDfLKE+Zc51nIrmNkqNnFQ4vRB+LKHY0625CY8v+b2OhUzrPP/ENBCodB9LpfrN0yXt2Az3sRbCMpLRGmecvYg0SnaANb/fDle/s51yonufvZ3qFp5CAPRFEYMBLq9aibpkUTPnRJSTiwVEej1IjTggUsMiQOF1T0TjKGuJGUsdCRXkjQi53OGwbY4+2K5aksO+DQ/Xv3+Nfjwny5QSvrW2l8gd1I7AlHpd9Cl+uFgxwTFCLzsBBjqTJLAJomEDBpWsFR09ctsvM8jSU9I0UwD44FwwI1AF78hJ3SJMl0SPN3iNif3FGP1PTejZVcRlj+wDpf/zzeNZERmLcFeaUt4ZKAlj+SJYFAN9PigyTTJI4kMH3SmADhrUXIZcglNQWX0Flge7HeLs0eQJIMO+3CJgA+/U4kXv3k9uo9n4Ip/eQMr/nSdEZSlSX9nsiEv4c8tvJA/IkgeZXOJPDjg0wHIviUv0s5gYcnLkj1n2EzYOQjxyl20X8PLD1yHrT9fiIrzj+GWJ55BVokkMFGhTHj0i7xIJxNgPUnakv4Vj8I722Jw5mZB8S486iIPX7bQZT5Xo+RFPcpH0suAp2th+DuS8PS9t+HQq1WYfXctrvnpK0jOHFRXTSj3gMjfLed6pA4fJKe9qG86dgtd0jaTSOpG0SWzxEAXeRRbFdtiYmIh0CN0DVL2YVNehuwPvV2Jx665W+rqive5N+/k75WpWTzrRMS+PLT7VMNWuZGPgNgX++VkxPoJzrCcGxC6qAev2CptgudT9vxmpmqL8qJNCu3sf+tvFuGF+29AakE/7nr5MUxc3KD6p/1QX3QpBh5Lj4pH0x9JE+3COCA20Wfal/ib4pG2Kg1ERPZDnSJ7SXxow5SBRwuiubYYz37lVrTuzcf5f70WK//uXeXL5CUgbZFP+khSzpDUNfVIuqhH8mjqkX1zGxJdMsHmwBizCdLFK+LSnuo3U+xOF5vVAjjwZjWeu/8m9Usxl/34LSz5o40q+IbD4qfCI32bPhTzbQH9WrXlFd5FxoZvSx2Rh79TbIIxh7I36VLyMvVIeZEuyp79P/PNW7H9VwtQUNOKr735a2QU9yAYFd2L/bB/XgHxSmzht+pZh1ciqMfwkGETpM2CstUew1YZ2zQPO6fdGzbBibjHtAmX2D3bevjK+3D07clqULzvrYcV7ZGo2D15ZMzxiA+Ztkr22W/A/AU52j1lQLnwCgr7Znzj5EXZqtBL2/MrW/UqujhIsy0OYXtfnIlX/miVipXX/MerWPjVrcru6NuUI+lj7Ir3bcZ6+iPtnTZp2VdIYk6QNiGIlz03xo+Q2B/pYnvUPWP3pl8swVt/dbnwN4Sbfv0cqi8/oOI9Y91QR7JUZryVtmSCznYsu48ouzfpoknIZtjEKLoERow26TJtlbLvOZGBp+6+Hcc/rMCi/7YZV/7LGjVBVrIXeSg9SqzjWGhNZmhfyiZUW4ZNECP8MVlsUvpR5VIn1Cd2zxhNmzD90a2F0LirFE/ecCe6GrJwxb+twfLvrld1KHPSG5b4FvMh4U/FHPqjafeUi0pc5U/RJTGP53HypGxVDjDmUCehIbe6M+VNlfgpsueV/bd/cAnW/fg8mWycxJ3PP4Gc8naEom7lI/Rt+n/MtwX87Jf4EZG6iq44u1c2oWRv2qrQRdtTMZoxR41DYqsSV2h3gz3JePlPrsXux2eryeytv3kGvjyJ98ruJX7JppPHuLGDNsF4T35j+YSAsg8yTogMKKsYXZZNCC+KLtqE2D19ftfqOXjpW9crXVz1k9cx964dQpVQxhgtthqW3MUjExxe2acOCTXWmrKnjGkThMpzZHwmnbz4wwtjpFHZhPRN+/OITXDc5jnMNdb9ZAXWPHAlMmVyef1DL6Dy4kMqEVXxS3jkFVDal3XBRo3bEnNC4vtq3B4he4mTYi8ch5StWjGHNkG7p7ziYk5gwItfLv8WTkmew8nkHU8+qXik7D8NIkpyGs6X10rtEmgR7ae6JKZd5vEvHDS25NwBpE/oUQqzDIZ6Y4LF8hSZTZh6VKBRpxf2Ii2/T82AKCRCd4WRktuP9KLeEUHvTGACm1bYJ231KyHHIPJMyetHZkmPMljLkFieJIlUhtDFmagx+yQ05bhppEvac0vgt+g6E3yidNKbkjMQC3oE+Uor6EUq21JObPTP/igP9s+ELl4ubIvlbIt0nrF7OchkLDWvT8lY/eRbXAXqgjJOJl2ms/A4A2RagdSRY/Hy4u+Yp4rsM4qErtRxZvGjQB7T5Xzq0ZpgEMomckSP0gfpiEeSDDa8mpkqNhOzFYGSl7RD2pRNfBxEbmzbkpdLBh6CelZ0UY/SlitOj9RPcu6g0teIKxXSlrJV6lF0E6/HscBgzADEfskLkyMGfHVM9pQeJZFJFftj0OP5hEdkpOyLPFqDl5xPeaVSXrSJeLrGg3TlkfrptHvZ4vUYo0t4SUqXpNEC5WXKXtm9xaO8udiWnE+ZnY3sFY/0IcVjn7Q9LC/LvpRvk0frkPRPedBeRtgE6RL/JF1KjxIDzgQlLxlEaV+GD8X5toB0qZgj9sVkxAJpIY9K9jKIWHQpmxB5pBX1qTgR19S4YH3yly7+7U0ykw3RMXVNHigX5dtx4OCvYk6OGXPM/jlBpg5T42zi40A6qasUtiV9Ksgb44wRv8S3pS1LLvSNVDlX+bbQZfmd0qPYW2Zxt4q7jDlnhFRjf4YeP+rbXokbLLfsXkHeOAArm7B4NA+RPMpD6ZF2L5/jdTkWaOu0IfZDW7PaUnqUttJIF2VvNSPHVSw06bISB0LFHIuus4k5Avo69Zsi9kc9WvSSL7YTbxOERRf7Z4yxwHihbFXKR/ijwCU0Wj7NyR6TGZ5v2ZeKE+TR1BdpoE1kTKAeGe+lLbM5RRfjhNBmJTQ8n77Bq3xsS8WJM4tdgTE+VcbZ0fIi7YznMbrioGyi0PBHNSET0Fcsf2Qda8I7PnjMiDk8f/TYQVnFxg7ahAnSlWTKfgRdUlXZBNsSfuLjxHhgW+TBiDnDiSnfaBO0Seomvi2V53B8pD9SnybJyiayhC4pZ0xWY8cwO2PC4NGI0bwizP65GWPt2DGHORR5pG8rusw+lE1Y8qI//gGhR6PBdnP/i4cwHOFVNM6sRmXY/KyusMkWDxqiVT7SKJmlj1U+PsZva5iuEeWKXtLlVnUshREj2qLVnQUsHkfzPi5d0p9RbsrrI/0Py/GMFMjB+D5G9/9J6Rou/6gex4NF7+i2DBmfmS5u8RiPrjPBaOuj/Y9oa5QUrf4/Su/YdJ0JY7YlsOiiDOIRUXSNLS+j708ge+HLonc83ke3ZdE7utyoMwZdZ4DVFrd4xPc/ui2rfDy6xqrzURgOMxxzRp4/Xlsj6DobmzgDhtv6qL6Mthhzxpbx2OefLe8GrP5Ht/XxNvHR/kmnUX6Wdh+z1Y/xbUNNCsP9f5RHo85H6RoP8byM3dbZ29eZ6BoPRp0zjR3j6/hsy88Eow+zzkf6/6gex+Mxvvxs+x+vrY+3CZOuMejlNqKtM8Boy+gnHuPSJbDqjE3X2HXGg8XLiPOFp/j+x7YJ6WOcmDOarvFgtDWGvKQ/i67RbVl1DJsYrjOCrvi2/gAQCvUKc9+BAwcOHDhw4MCBgy8VeoSPStoMf+gM/78ilAziZmYJA4vnROR9BBLMB6jvBNa9FfMSMvaZsS4xeTffiQS0e4vnxB3vTJu3Ie+6rmPQ3LcP4h5FS7SApfjlIyNhXfbP7jaAncCHvtV7Ag5U1vIrfO4sfimWRADtXi17wnfhP6EguibvapfvicY+H92jvfNRvUSL9/xn2nui8U5YY5xaNkntJQ6spciU/9tQ93ooFBlej+Ych3qOCi4UzW9R397j8hf8Rhq/B2Z3qEFZ+OcD1VOuPIKZd+xBfvVpVZYI4PeGNW8Uky4+qpYt4rJBsdUYEgDUc9bkLrUcCJf+4AP5iWD3BPnkskHVNxxQfp9b3WZeULC/7VPvXB6LywJx2bnJl9SzMGFAPedWt6OSS49df1AtyZModk/dc8WMqdeQ9wPIn9FmfL8gQeyeX/Dh0lYc57lKhfXN+0QA+c+bxqUx94jfH1J2r2KBjXSvu93uMnPfFgjCg5ob9+L2x57ENf/2CpLzBtXSFokAPrRMg73qf7+Gm375nAxUR1SZWKztweScqzEs/8563PH4E1j8R5vVNxXP9iHycxnknXqeuKIBt5l2z7UFle4TAPTv/BmtuOafaferMfnCejF53jmw/yCt7Fv+LviLD3Dnk4/j/Ac+lITt0y/pci7BmJDrmHxRvYp31/zLK8ivOZ1Q8T6zpBuX/+ObuO3Rp1B99X5Vnih2z/i+5FubcMcTT2DZdzbAlRpOCLsnqPsplxxWds/xPn9aq+3Gej0SiRiL3dkFohyuEca11dSyPXHLbiQCuPwJ+ea6nGrNzkSCxGRrfcD4ZUISBbxSzGViqH+1BmQCgcufqDUYRfcJZ/cCl0zMlN3Le6JB2T15TwuNWP4pISC5GJceS1i7j4/39s/JR4Drf3Oc5xrJug3zHD5zartoZl1J4pYIs8h48LJ+ovJOcOZM3hNlBh2PEXafYJGavFu6d+w+sWDZPXlPRN3HfN6x+4SCsbSbfeO9rmmRBnPfgQMHDhw4cODAgYMvFbrMtgrMfQefMxLtG9NEwn1TejwkoO4dJDq0xLt6R34T8IrlaFDvibdCiBPmv0jokYiWYe5/LuAj6vz9WhWkaLDm0j6JgnDI+G1dwt+VrORAmSQCuKQLfzuYELsybCCRwGAV1pT9R4KJ8WUkQjg2foOZuhe98/ex+RvtiQB6NjeLX3V7LcFGrNCQS8U8vvN3yBMJkZCG4IDBs7WcV6JA2b451lHviRTziNCAF+FBsX0Z8wO0gQR75De2fJ3E/C8ix9H5pVZz/zNDJabSYHpJn/omHX+Llb9nHZEjieC2HJj4m7n8/WOCyzvwQeVEeP6PRqR7o8gs71afk7IGkZQymDDLuhD8XWxfRkAt45SS32+W2h8RuJAsPGeW9vBejPqNav6+c2I898qopyN3aqf6xN9E5+9kJwbvBvfp/C12iff8XfyMMrGBBAKXKkwv7lX7qfkDcHtCCaF78uh2h2WMM3kv6Ic7xfg9/kQA+c8s65a4J/4usY6/f59IX77WXDLWVxhjfWZJj5LH5233rh/+/Q/yNE2/l+JuRhOOoF4Gm0+fTkY0HakT+tWai1OvPIzy849D8xnKtD00TQYnPzLKe1A0rwWz76xVCYt50Hy3K4x15zIkQcme2IXq6w6gaMaphElORfXwpgcV/1x3btLKBrXuXiLYPZcuSsr2q+WruJTPzNv2Ii2vP3G+pCD8c1KWPakL02+uQx7Xm9Spd/v7PP9SJClLzh9EpcT7qmsOQvdxkLa/3VPv7uQwsiZ2I7eqHTNu3IfMom71BRX7Q4NLj6gLUVkS72tu34uCmad5uUsdszuikueQd/p96bITmLZqv7KFhPjhG7F7TUw8U/KcwppTmHFLHdIK+2Ws+/S8G5fwNFTIa5I2GVpU26JFIsGrNM39Gu/JbsFmvIm3EJTXZ7nWqWlReKQNhqiQ7CXa7V23FoILYeHdnSCBahi6FlG6548hJMp6gxY4d/RoxtWDYFTs/jP40LkI2r0u0xHafaJ9e9aye07GuNayCn4JAiveE4moe5fYvUT6hI73yu4l5iUUlN2HVNznWJdIdwk5tLmF988rz+EFUV0aPV9eK7VLoEW0n/KZ00Lz+OcGJqMM0ImYmBJMzALwJlygIjgwkfdES0wJJqOBqFfZfqIlpgR1Tt4TcVkXy+7VAJ1AiSlhxftE1X1Y7D6R473fsvtEA+1e+FZ2n0iJKSExjvH+i7T7L0yiDFiJmJgSicw7kci8E47uExOJzruj+wRFIvMucOz+i4EejUZPm/sOHDhw4MCBAwcOHHyp0F0u14C5/7mBX4oyNplNJ+qkQngn/4kEPiSesHpX+rb414X/BJ5NJ5j+h+1+5JaQsS/mB2IDZpEdMZ7Ojc3evMcQ07W1meUJAMa4eH0nBBTP5v4Y+LxlokcQLDf3PwfoCPOx1v4wPJ1BuPr5oKsQah5NBPCLZGGNj8eLchJkZQ0G6rDmQjQQhTbATYJzxCVliRGko8I7vwqEQZP//qha/y9R+I8HA1M0mEi2Lzrmz3oru4/b+iPQ/IwHiQHlA4x7EYn/fWG4usUj7Poz/xx4g6P0Hb8xDoTNc+0I2rzoOyyZit4bUmO9u1ciXZA2wJ/StDc41inee8i7jPR+c/wzj9sO5vhOns3v+44Ck1IXIgHA1RWEp0tkEmCdz/bUqBYKhe5zuVy/+azf1meCEpQhumjNHix7cB8yhmSATsrB/u8uxa7zc+WIJKu2tlojKeUqd8kdfShZswVzThTggz+vRpdXDNmuP58hgSoSciF19x6s+PftKGoin0lovXYePvxqJfrSI6J3+yo+KjrXugeQ/eE2XPGf9fCI80bFl7qvWYz1989Ea0bI1vzHg/bvPnEUF/z/25A1dRZe+U4lQl5J0uzKvgTk4EAH5v1kLea+04mI2wrGUeiDbpz8+nKsv2cy+iSi2zX2SRqmBia9LwD3qTZMf2IDFr3djcGiCaj7m/Owe3YaIpyq24V/jnOhTiz8p3WYubYTXDIsnjUtLFlpfhb2ffcSbFuUIQLit7nthYj4ud7egepHPsDi17oRzHDDJYlaeMY0vPtXc9BS4hW+uRyl3SAcia2H+rsw7ZGtWPzqSVFvBJEJ5dj+wGIcnJkmthCQsd4enEvWoiYbYdFlSnMbqlfvQHF6Fd7/Wjn8cfpl4qoPdmD+D9ejancn3CE3ehbOwIa/m4VTKbrIQ12qOyPG+ra+64c//MEUTdNvY5j51OucSoISkgF4wrPv4pbv7YRr7my89+3Z0PbuxNJfHYa7uhzNk1KFCTsaLMEArcHd04e8dftwyd+uwcp/34dsXzH23FqKfhevKdsRGoLC94Q163D919/E7HdakXOkU7bTKFnbhCw9E80rCtCnc5l2+4FXD1y97ah5+EMsf/Agco/3IvN4O4p2t2PC+gYUDWTg+PJ8DMjkxJ52P4yo5kV4SALUj9/Eyp8cQtKkSdh+xQSE3Exf7ImQ2H7Oxt244q8+wMRdncg93GFu4gODaTh852wcqEqRxNS+cY8TkpQTp7DwH1/Aqh9tweR9fQjMnIrtf7wQ9dOTEZQ8xVaTE82DUMdJLPunD1Dz7inkxHRubDn1XUgO5+LAHTPQXOhR9w3tpHsmpu62Zpz3wEu4+OcnMHD5Mrz7F7Mw2NOAeT/bhqotg+hfOQktWUw1aCH2QUR0r7WewnnfX41LHuzEqa8sw4aVOmb+YiPmfHAaoZoKNJWm8Ewb8M0rnxF4W7tRsmYrVj3wFpY81ghUTsbeS/Jl3DfiOi/ORFubcMFfiD28o2HX98/D3oUeVP7He5hxyI3W5cXoSqYtnHkcGGudU13ToqfM458azHmTjh3GRT/aignRVBy5fx4OLK3C9rsrEGw+gsX/sA6TmsLqlr/9wMQU8Bw7iou/8hv86SXPYf4LjUjpjSDkc6ljdgUDVdKhesx7cCcycopw8PIpaKpOEaMW05akbcZDmzHjvS4RkQ1TU14xlld2bQPS88vw7mPfwM92/Qke/u0lOFKRBPT2o+TXdShp9cvJn+PPsP2XBJeTCaHspc1Y9usj8OleBFOocxtzTZse6kHphgZg1jTsvX0m6q6vxKGrp+DIpROx+7/NxsHleSKBj79qcG5CU8l5xp59uOKep3DFT+qhzZuH19b8CR75+cWoXZGH3jS37UyAj6hlHziFzKgPLedPwcGrKnH4qqmi9yocloloIM2HrsumoX5ysu10z7uj0WgQpS9sxoLnjiM1Nxd7vr0YB2dXYNtfXog91V7kvr8HNa+ckohgs2euGe+jQyh9bj2W/qYJ3mkTsPeeudi3agl2Xp0Hz/o6nP+jdag6FUbgnOebvh1BxuZduOnaB/GtW99C5bo2eAeBYFLcWM6rqhhA5bNbseQ3jei5UuLg1TWou2I6Dl2QhPL//ABLVx9HGtc+Nqt8EujRqLvC3CdNYlCSw37CLSKd52zcj9KjQ/BnJmEolYvT+jGYm46BXDcyDjWhYk+vnMdEbuw2zuWNt62SukRzhWWou2oCBjh5El5j5/AVd749Nq5t2I+83ceQUr0Az6/+Gh565V48858Xon6OT5mT3tyJwj2dSJFAFRqzjXN4kxdXtuybMw1bb5yJxjIfBpKz0ThvIprmeRX/AxeWoC2ba+CFxRxG1bfNxqvnUWTuq8fcpyRRDyjWjVhivT5S51zfIBqNIvVYM6o2dKFjCRPSSdj245vx6Ivfwq9evQ/Pfn8eWrKCKiyP3ca5vYU1L9ytTVjy/72FeR+0oeO2lXj5P1airtSHgJg/V3rmVcOx6p67G39koB/5p4Jou+5CPLX6Hjzy3J343eq78OgLX8Gr35uGzuwknFpSgIFUXi0SKxmznXN0o18HB5C/uxPJveLf/iDSj/eoVT4jqRnoqvaIYwTEL3rA1Fy0P3Y75+DG3MXV24Fpzx9Dml/EkKLLTCUELSkJx5cXoj8HSP+gHlPfaBGf50Wpsds5NzbG7gDSO0LonTEFh5dl8XFiJof8F3spmXT2ouy9A5KAaiIDL6J6AJpHQ19Rhhzvw6QPTyK9K6wuWI3d1/BGmcXfZok9cxqNhrE9vA3vh95Xz46e/Y1IybK9Q5j7//wGl/78GILLF+GtR2/CnilJ8G34ALd/7RWUH0zDgX+4CS/99TSEwyHJiM2qNkJUd8HvTUbm+ndww1efR8VhFzpvvRZP/2YpOsRnXRGbMS1JSdg/hMzmLqRkF6EpV+bKmhvBUD9m/K8nsOof65CEYmz72W149+ulCA0FZbCyH6I6rybIvDCqw9XTi6kPPoOVP29D56ULsf2vVuDI5CREIva8Z0CEvV64jh7BgicbkDMwgKzn38Ok/Slo+c71eOIf54lPCO92+0YkvyAgUbL8l0/jlj+rhY9pmATvvuXTsf/CiWi4fiEOLsiAK+AXvz/bOHoOgbEuOIjq/3we13x/J5JKp+Hd396BjQszoQXFzyXeaVpE9G63QK8hovuR0xyAPykN3XkuM65LKu7qxcK/+B0ueiMTbzxzA+pmJcEzZLMrpy5JukJ+zPx/H8OlP96P5LAHPRcuwJv/ciUOl7XiylWPYtbhHGx5+E6svToHoZB9lqaPutzQug7jqkufwqzaLvU4w+s/vwW1k0IoenYNbvv2B8g9pePYn92E1//3EnRE/HCf4+Yf0b3we3SUPvYUbvn2RmR2Z6D+B7fipR9Vw+8PI+LTkba7Flde+xgqj6fh4D/fiTe+W4OOodOY+4/P4tp/OgB9+kI889QqHKxJgScw/rcEJT3lrXwsdS3G+d6L1DOnWiQSulPTXI8zOd3WsxXvnn4Pwegn+EKUJo4ZOYFrvvoMFm48jb4FC/DW/7kRtZWSnK7/AHf+5RpUHHGh8Y6r8PI/L0bbUAhuO359X2eS7kHq9k244S9fwuRDYXSuWoUn/3UJ2t0SvkI2zMjFRCJuCVgyVLv5LT5x4AAGUP3galz/r3uBmYvw8r9KoJ4M+AaFfxuO0+p2j8z2srduw0WP7EH5e4eQFkzH6eUV2Pv1y7BVZtVD/DlbG9p8xCOGPdiB2U+vRVrBIhzOPYZLHngBkxuT0XLfdfjt38xBQDJTuyWnEZcGfeAkLv7WU5i7u08+R+DtC8AVpo1L4rZgPt77y4uweUk2dA7QduI/GkUkORnuo/tw2QOPYf6WIQQLJqBxcQFCMm64I2k4fvUibL2hFIP+iP0m5RLEIm4+QSe8masRRL0+oLkO1/7JMyiedjme/OEytCX54eOXI41T7AGJdSFJSNJrt+LKB95E9f5eKfKit6YCbUVDKNgF7Pr+Kqy/vhx+TshtZPdRGee0oQZcdduTmLunG2Hx8Zd/fDM2ztRQ/swa3P7DdchtAxq/cj1e+9EynGJyeq7z79IRlBBf8OrruP1vP0R2ZzqO/NnNeOG/V2MoEJH4H0bh2+/h9vvfQSZSceDvbsfr35whyWk75v3kWVz/s0PQvVPwzuM3Y9OyHET61Zo2Y8L6ntOKnGW4MPdiOs5PXX/7t3+X6XK57he7Q9NAEw50HEQgGEA4FD67TQJyoKcN01/bh+KmQQQKi3Dw4iloTJcGjx3H7LePClMMYPmoX1aBVgQRDYTGbusc30LhCNyNJzDj94eR0xnF4JQp2HlhAXrCMsuwI89B4csv+pRZFD8zP432dqHqmY2Yut+DA9+4EBvOz0Ko1y8z7lF1bbSRN7/Hg/5UDcnHWpHZ3oeMo60oW9+KwZoyHCvwIhgMIiLyGqv+ubhFJOkYgB8Fb+zAzJOp2HDTLAw1HkKN2H5Wrwe9M6dg26JcBMJi9zbiOyzJprL7sIb2aZOx+4a52HF7NXoHh5DZMYAkSVI9zc2Y0BjGqRmlaMoUp5AJ+dhtnYNbMAq/24/cTbux9GGZiMGDk6uW4d3rqjDQeABLnq9D8aZGeHLy0TAxDUM2s/twKKRieTQg8Z6fgxEMuUPIf38blrzQjoY7lmDPzFQE7RjzguQ7hP6iCTgxOxfJdQcx4VQAvtYOZNf3IDKpCuu+NhuNqVFEh4K28vuQ8BKMuJB69CAqdvXAG/Whae5E7J2WDt/+g5j77jGkDqSg+bwZqF2RjQGJA+e+/iMIynuq8Dfr/UYkD3nRvrASuxdkYkjG/FAoiNR9RzDnrRPwRb1oW1qNupnZ6BnqRdGmA5ixvUMtqda+rAqHy1OkjshkHJsIiW1FpL/y5HJMTJvERHWL7nbrJSp1NaHpUvxpNrO+2pHP3OKXuVIPU8efb9eNWX5MGIKxzrHlJvr16khpakBlbR+6rliETddPxqAYsGvM822ymeoOFhTg4LXL8ezP7sbbt0+WZFUmnq3HMOd1CVoyoEc9+tj1z9Et4tWQU38clXvc2HvdfDROTEbE54ZxF1tD1OeBP92rrjKOVf/c3YzwBncKTs8rw4n5koDWVGLt/7gFDz15OzZeNAF87DZ1ewOm1rYhxe2yV9xzi5+Hg0g+3YNsMupyo2/SBBy7fC62ff0i7JyrwdtxEnOeqkNhu0xcJSaM2c45vsXiuofrO/eiZOsxZBSU4eCMPPRHQnBLYBhdxw6b4ps3YaMe9EzKRuf0ErQXJtPp4Tu4B1d87x3MaJXEVOzeTmOfrkWh+VJR99WLULu8EKGWBiz51Xu49Ol9mFTXAS99wZOKnpIM9EmMcNlI/2qQi+EMx+J5ZrF124Af4o+Nu8m5cTmjHolAfX3nU4NrOMqgFJTkZGyQwmT052aiJ5Md2u02jwMi6nYjNNSFmU/uQG5hFd77zjI0ZETgDnFiYp5kQ/CZU3WbV2Z+nkGZARaXYcs3lmHv7Aw5GoavqRvpMiM0MhqbgM9chrtR88QOTOrsRsaO/Vjy4IeY8/ZxpPfL8WgIKTKjnvXWMWQFbfat3RjEtvsD8PX54euVJMznQ/ekqXjnB5dh17wsINCGwoYOpPldiIwXGs9VSMzXwuZyOboPg6luePxDCKanobU8R53iOXAaEzr9cLlE/6rEnohIcpp8sg0V2zvQM6cMHeUp0APi73a0eUkwIp4o8jduwY3/fTUW7cvF7x+8D6v/agmas73QgkPI37EbC55tRBIffbBTzBNQr/0V1Xj376/Ge/fNx9GcIMrf3oplrzQgrSeKsNj+6aosBPxhIzmzM5j30R6SZNwf6/EFy+l92ego8KklBT/pYx66rnPV4M8ABqq0DHQVJsF4BGeUVpiMupLQV5aFLvJjFjuwETQXgkl+VD3zAeY05uL9B67C1plJaiLC57NsC94NkMGXz92G3fIejcAzEEBgUjnq5xaqK2jhtCQMSZCmL9sGou/IUD+yTrSg8vm1uPqvn8Wtf/ksLntoN/K6GJcCyFy3Bdf+21aUDohsbGoCUdF5SJITJp+cnHh7w+ifOBE7bq9En+5GmIHbywf9zQp2AHkRnkNpPvip10gQ3sEAXEEgKOWDGea1DhXr7cT4WNAQ1oPIOXAUFS2pqJ9firb0MDzn+rOG44BxTu8+jbmPbseUo/0YKJ+IptI01N+0Amu+ORO9XKQl3IecHSdQOMRn8Y169kEU7sGg8D0J7//dTXjswbvx1PcW4XSBCy4k4fjKGtTNTIeHk5NEgK7Dn5+Nbj66NB4qstCW5UNQcoFPmrBLWNWOmfufEjKDDqehcX4eZBySGfQgvOrqiTlz4qicm4L26jwEmMjaPF5xaZ1YBm776ROhI5iioei9jVi2cRB77r0QW+alwNfLAasHUzc3Ia8xIIO0vS4fcXWG8EAnZjyyBnd+523MqO+HluJFINkjQTkMtySpulv84oIy9Ca51JUm2yAqA7ArC3u+eile/Ifr8PKPrsXz/3QT3rp/JtqzaP4e9CxfiFf+fAEak8M2/XUk8W0+Yx6Kqi9LcHLCWKjLZCUgCVowIw/Nk3LQ45YyO/EvuncjGT0Ti3CyWD6HAsg+2SdxX+Sg4r15Wk4S+n1uRDkoGUX2A+8WDg6gcMtRJBcVoKmmEP6AXde1FZ2SsYF+pHcPyY4bwbwkBIJBuIM+HLt+Jo6VGBMT3kULM7NQn+wHjTmNCEMPdWH2w+sxfWs/upfPx4bbqtDl4i8CmifaBZLHxO5+ybvBXhR62IWBnHw0z06Tz/3qeXtX0FB8VHJBVumdVoiunGQVKz8p9HBYM+7DfAa4QhqaL5+NI9NT4e0ZREp/FIF0LzQJXF7Z755SgYa56eoZArsaLJeaCKTxGTv5wG/tskw0Gkr1Iuiz6e/uitEGU31Ir9uDC36yDlO3HMesn7+Ar935IO6/99f4+n1P4rKXjyPJ40XYZrMSflM9ueUkal5ajxlvrMU133saK99oQWbbAMpf24IFHzRjaOlCrDsvX31j3VYrVEQl4dKTceK8Gmy8Zwk23b0EG+9bgV2XVaCbcUrzoG9GpXyeiC4b/nwpH+XQAu1Y8YNH8M0/fg7nv94Mb5RJaZJa6SSzYVAGq2ocnp+PEG/xmfVsAWHGNRhFZ1UF6q6YJKYQRNaORuQMyCREsvC0091ykhsnL6lEY1GK5LL2vYrEu0JJnW2YuqkHnZWlaJ7qVZMVu0ITVUayc9E0NQsBBJFytBNZkqD4ZYyDTMADvHWqpaF1RTlOeXgb12ay0IXHFI/xzHVTAy740fO48ZFjGJy/CK//zXnYNyXZRldN+QiHB4FUrmIrE0yLLc2lcpqQTMa1YBiBojwcvKIGPXIovWNIQr/kQUk63H2yjwwcXlqillzTP4VfuP7+7/9+qa7rN0jIRfNgE470ffKfL+VMIpSRjZZJPhRsbERei18StUHMenoXCiOF2PzdlaibmiQB3Y7JKWcVUXg7O1G68xiq19Ri+rpW+MQxXYNuDJYlIRoUo87w2Ws2KYlpRNckMa3DJf9rDeZt6RN+/cho7kJ2cw+yTvYg8+QgupbNw45VpfD7x19G4pwEE5ShQeTvPY6yIzJrbO1G+Yf7MfOFrZi5tgWYxyuHy3C01AN30J6TMj0UhltGJG66JGdZ+w6hZk09Mgc0+KdOQu3yArXMlr2SU+OOkB7sQM1vd2Da5uMof/8QyjvCCLvDyNvZgPJWN+ruXYj6Yi9cdtQ91/VNTkNnYTJcHadQursZmdEUuBsbMPeFeoSXLcVb35iHxkK3jZM1DSFXFPnvb8TFr/fiyG3LsX12uujbvldOOc5HvcnoLPEhs7ENZduOIzOQhN5IH2Y99j7mHwqgafkyrP32dHRIsLfVFUTeBQ30I6+2AfMeegurfrELxS1hnLpsKV7/3nk4OCUJriG7rOHORzLCSG1uQ/mOo5j9wi5M3CvjO8hfEgYLJUGXCag/Td51Lzon5sIf6cHU91oRTZeU9MhRzH21Ee3XXogPb69Cp8TFj1tKUSxLRKyhIrUCk1InCwXaFi7C/1WXy/Uwb0lt6diMN0++9cnWOY1Bl4Q0irwt+7Dskb3IGooglFuG7ffPw+HKVGgDNktOYmCQCiOntg7n/3of0sL8JqMMYLyCGomIg3rRev5cbL1pKrp4i88us0lJzsJhPya+tg5L3moRwx31xQ8+wuFKQ/3Ny7Dj0nwE+0T/tora4sAye0yuP4ylT+zAhOaQujrs9ntw6lLR922VaBd5uCWBs9uVw7EQ9nmRuXcPFj2+A0WdPnRcMB+/v7FC/TKY/fin7qNIO1qPJf+xAwXqByZ0hMQngnmF2HvfEuyfIjHPL+W21b2GsEeXCWkb5jy0CdW7uqB5ZVIyeSK23rsCR/Nl4iKJqW1tn5NzGcBLXl2LBQeSUHvfYtTn6cKzXa6cjY9wkgtJJ5sx/5drMbkxjKDo3R3W0HnpUrx7ZTkGk6K2W9ebd0v0thNY/tA2TDwcQPuKWdh8VyU6vG6E1RdibTQp4XdItEFMfHsHlrx4DB5RJSfkvLXPdZujnlQcv2kptl9QiKFIWGYhLjnWg1k/24AZu9vh8STh9Ip5WHvLJPTLDEU/iwk6v6+hi0+dX3A+VhZcInFD+6kWDAYvc7vdb3725FQgVfjQtMqCheaoKI05MRmy/wBtXFEhz7yiaEDkIE6qHmewcZAOczmVccxFC8usybZXTwx757f1R0DYVXybj3ckDOJsgc/Yumw9UBuTk5juZdKpU9+mo2uyP45L2ArK/iXe8aoaWVfPnUq800X/9o/55JfPGxuDduKsREPbZ9yTXdEzv4XNcU/5PXXPSYlxos1gjPHK78W41bfPFf/25Fd9f4b8csUNi0H6OXMaSSbj/ZtfDGaSbsU92gPHABUTzwJjJae6JL2f3wVNoYMzCBIkalQBSmXNieKzTEaFZ97aMTbhX5Rpb4ieQxa/H93O1jjPVYzFuzsYSrzElBBbt+RB37c3Rtm98MuYx1in2XSwGgvx+jYSE9lPiIsRBjQZVDkJS5zElKDtS4yj3StbN8Z69dm2iSlBHRt+7w6Yfm9jX1d8xcV0Q79i64xz6oxhGHmPke9womrlgZ8FeiQSmWDuf25QwdnazDL7I47n0Zud45bwNibP1pYAMXs0zyqGJShickgQGcTrPdF4t6Cumsbzb5YnBEzeExEjdM4tAcSQSLxatj3WNtYYNyIOfA7y4WPL5q4DBw4cOHDgwIEDB18udF2Ptpv7Dhw4cODAgQMHDhx8qeDvQ/Wa+w4cOHDgwIEDBw4cfKnQXS6t3Nx34MCBAwcOHDhw4OBLBVc5sufyow4cOHDgwIEDBw7OOTAx5S/hO3DgwIEDBw4cOHDwpUMXNJv7Dhw4cODAgQMHDhx8qeCV0wpj14EDBw4cOHDgwIGDLxeuH/zgBwt0Xb+Bq6o2DTbiSO8RhKNh87ADBw4cOHDgwIEDB18MolFj1f6JaeWYlDoZGrQtWiQSuUvTtMd4YFvXZrxx8s1P/9v6Dhw4cODAgQMHDhycJfjb+pKH4sLC83FR7iW8Vvozze/3z/d49MflQ6Bh8Cj2dO+R5DTsJKcOHDhw4MCBAwcOvlBE5aVFNVSnV6M6Y5pLj2iP/V+DV7PnrvTJMwAAAABJRU5ErkJggg==" id="221" name="Google Shape;221;p25"/>
          <p:cNvSpPr/>
          <p:nvPr/>
        </p:nvSpPr>
        <p:spPr>
          <a:xfrm>
            <a:off x="212725" y="-108347"/>
            <a:ext cx="304800" cy="2286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data:image/png;base64,%20iVBORw0KGgoAAAANSUhEUgAAAqcAAABHCAYAAAA6Pu6vAAAAAXNSR0IArs4c6QAAAARnQU1BAACxjwv8YQUAAAAJcEhZcwAADsMAAA7DAcdvqGQAAFMzSURBVHhe7b0HeBzXeS78zmxD742obABIgr0XNaoXqvdiWZZLkvvbiZOrOIkT39j5//y51zfl+kns2JZlS7LVRfVCSVZn7wRJsIMgCYAgiN633+89M7NYQABFNSucnXcx2Nkzc875+vnOzOxZLRLpLwW8cwFEZHPgwIEDBw4cOHDg4MuABrgaJDmN3K9p2kNmoQMHDhw4cODAgQMHXwqi0cgvJTkNXqdp7hcj0SACwQCCwZB5+NNB04GhQQ093YAu+W9mThQeDzsztkAogoi8e1wa3G45QfYJlofDki9LfY9bZ+qsDkWkUlCO8TPLdU325I9tsDwqx91Syc3OLLjDiGphaFEpC7vlHA2sFpZKwZDRoVf61lmHH7Uo/MEoIhH2oamNtPJgMBxFSETicpFmgy7yGJLyEW1JB+yD4uvu1UWOQGpKFOlpUVWH9IbCwqPs8FyLRyKseDTaYt9ukQ37j7J/Kadc3G72T3qNWoou2Sgvr0f+GdVF6CITl/DO/bAL0Yj0oz6QR5F9xOAvXl4hYZxtkS63krEUSnsGXZSxBp/H4FHJXnjg+ZSXW+TCOgpyrKdXQ1+/Dp83iqzMiKJvuC2DSK/VloD6C0g55aNsIo6uoMhLulf0eCkvHpLz2H+AnQtdrONScpFjoke4QlIsMo8IYcK/ghwOSUNBkaNOeQn/MiFThwyb4E0DQy4uiy7ZFF3SD+1LyZ6QN57PKuSN5XypctF5R5fIXHgi78lJ0g7JlMYCwoshL0O/qjXWIY9iM+TR5x2WY1j6po55HunSWYe8y+eA0qMhe9qkYp31dLF7sX1l96E4u5d2AqqtqJJjvOzZh5Ag7YzUY1D8wbAvQy5GDdqxoS9KSLUlx3lM2X2PJvV0pKWFkZpq0MSuAtIW+6EIfbRVE5Z98SSlR5MuwogT4tvSPuVvgbbKvpTsTT1SvppL7FT4pzA0sfmo6J+tkVLVluiZ59PveD4xwiYoX7P/GF3SgqKLyhGwGm04Ikp1CQGkjUdYrdu0e6/YfW52ROmT/Rjxi55s2IpLaOAHfh6tR4LlYZNHRZfIS/Uu/yLSDvVIjLZVzU27lzgZlcZCpt0LQqavkh7l22a54lH0wnbpD+SR9MZijkkX67AXdsVy6p6kWnSxfHCIuqe8Jd6lR8XuDRrZFnVPHj0Sv9xkyATpok2QrnjfVv7IzunbEifibcJv6pH+46EdUUWEqXulDfJu2b0w5A8YtHi9YkdSyE/kkzbBd+WPJIJgddqEtEuvMugyjsXHLyV7qcMjJLVL7N7v1yXeR1S8Z3PKtyh72ir1K3UoMbom/THWFm1CNhLGEstWFY8UtNkWdTjW2AFdarmCqq4mYx3E9gl+phw5dijZqz6EZjkcFAYN2WvDspctfnyM59Gy4ViciNEFZfN9/dKOL4Is0T15ZefSvJIlbWBEzJHN4JG2xX5MPcph8siNp1oxmrUo+4DokXU5Dlm2qgIiY57IgD4/It4LsSPihGrJ4MWKX/F5A0vo8yrmKJuQiiaUrUodXfqj3Ste5G+Idi9+H5UxNTND4n2ytCO8sC1r7KAOaccsH0GXkqNhE3RK6twfEP+Vtq18gmBbVt5AvkkzD5F/Tcb5qIz3PIm6V/Fezh/mkTI2YhjPIQnkMZZPKN6NfmI8iiwN3zbKP2IT1IkckmK0d+kI+DWkJEeQnWnox/j36cCqHgk6yb404SX0Uy0YDF7kdrvfjUbD2DdQhz2De4UJsvHp4EsOova1Crz78xp4kkO49q+3o2xuO4IBHT2tqdj2RBU6T6Sj8qIm1Fx5FC6vDM5DLmx7phoNGwtRNKMDy75eJwoVCYoQmnbnYvOj0+BJCmPebYdRNq9VKbq7OQ0bH52OnuZUzFx1FFUrT8gAbijt4FsTcWJLEdIKBzD39n1IzvArUR/ZWIza56fAmxrEvFsPoWh6uxL0ULsPax+eibYjmZh++THMv/4QQnAhMODG7lcmo2FDEQqqOzH/5sNIyx9QRnp8VwE2/3aGDDZhLP5qHSZM75Q+omg9loE3/n0WWg5lYvHN9Vhx5yGhy0jwdqyeivoPipFX2Y1Fdx9AWu6govfErnxsf6pKDUYL79qP0prTiAhhPSdFXk9Xof1oBipXNiraKAc5iF0vTMGBt0tRUNWFpffWITnHD1EhTh3Iw8E3JyES1lB9xVGRZ5vwGMVgjxfv/tt89LUlo/qSE5h78yEZ7HSEgy7se7MC+98qQ86kHiy68wAyRG66O4qjmwqx45lKaVfHsm/sRVF1u3CoiexTsfWJaUJfCqouPoHplx1TeoxIgH73kRnY9koFKma34eo/q0VG3qBYk4Zj26Stp6fC7YtiwW0HUTJH9Cg09pxKwZbHp6PrRBoqLzZ59IaFLh07RVdH1pYgZ2IPzv+jWnhTxKtFXyd2FGDns1NVoJ1z0yGxr9NKj4FeD3Y9V42Oo5moWNaMqksaZNCWgOd3oe6NiTj8XjGyy/uw4PYDyCzul5gQQcPWCaLH6UgSG1l0zwEUTutQ8u1rT8K2J6vReiALk887ifm3HFR9k64dz1WKrRYhf2qX6HE/UrLFvuTYsV15ePF/zlf2eeV3azF9ebOSV1dTGrY9VYmOhkxMu/y4yP84XGLfHrGdbc9W4cA7ZcgV2S+/bw9S84eUvI9tL0St6FiT4DPnpiMoE3mx/4G2JKwXW+04lo6pFzSJHg8bjid9HttUjEO/r0C66G/mjYfkvU/qRNGweYLSI3HeH+9G/sRuNUiSx83iQ53HM4THZsy57jB00WNUeNz2TBWOrp+A4lnt4ncHkZopPIosG4XHbU9UK5kuvmc/yue3iA3raG3IwJp/n43TDelYIna/5OYjYhOSMEgUq311CuperxDZ92Lln+5UcYE4vq0IO1dPEVuLKH8sFZshYf4+Nz74+WyRV4bI6xhmXtMg8pKgPujGntcn4oj4UO7kHiy8Yz/S8wdFLFGcrMvHvtekLVcU1VfWo5C+LeW9p1OUHk8fzlQ+NOfaIzIyyMAh8WjP65Nx6H2xL6FrwR0HkVnUr+hqrsvB+gdnCp1hwx/ntClbpe9sF388tT8LUy5oxqxV9XALj24ZmMn7drH7CeLbt/yPzUjNHRIf1HFyX67UqURY+pt9Qz0mLTopg0oUfa3J2PBIjfLt6WITs66rVzqMyCB74Pdl2Ct8Zpf1Y9Fd+5BZ1ityFHntKMR20SMnHwuEruKadmUT/n4Pdj9brfQ4QWRYs+qQ2I0MFtJW7UuTcVh4zJ3cjfmiR8WjDEqNO/PFh6skBriw9Gt7USIxhzGq95TEnGcr0S6xkDYx86qjcIu+dNHj9hfEVoW2gqpOnPf13fCm0x81HJI48fYvapRvXHT/PswUP6YP9HcmYa3osaclBdWXHld6JF1hiTsH3irHvjcqkFHcJ/3XIUPiqibxm36187kpql36FnkkXYFBF9Y/VIPW/dlK9gtuEn/0CI8i14ZNpWhYX4KUnEFMu+YIMif0yuAfQcv+XKx9cJY0xZhzAJOWtSAkNPacSsPOZ6bi9JEsVF7YiBlCl5vjjdhL7UtTcEj8kXH+vD+ulRgtcZU2sTsPW8WOdFHEbPHHifNPSWIA9IoeXxfdH92Rj4XXNuCCe/fD4wtJYqZj35qJEqPLkFXah8V37kdmifijNNa0V+I9bUJomXNjPSoWtii5DIi8GItaD0rMWdEs9n1A8R4SHklX/boJKJgqerz9ENIKRF7SGGPKzienyzkuNdYVVEn8Etl1N6Viu8SW9qPmWHuF+JAvrOjf8UKl0mO+tLX4K/uRljeg9NVYK3FV/JHJ1lzx34p54tvSS397Mjb/brqy1cnnNWH2tWL3SeKP0ueGp6Zio2ylMm5f88BOZBXKmCa20rQ7X2LOVNGbW3zrkMQJiV+CoX431v1ilsSvDBW/5t1wSOmR/rFfYtdBoSuzpF/ZanapoUfG+82PT1N0LRa7L19wShJsF/y9PuwXH24TPRbPbZWxSPTI2CK+uuuVqTgo4yPbYMxLSg8qX2Ec2PDQDCXXWdcfxZTlTSrmDHT5sOkRkf2hLEy77ARqrmLMMXIQ2mndmgqxryGs+MYeZE3oV/o6IPr4/S9rJFHTcPE39mG6yIaJ5oDIa9Nvpyk9VknMmS9jFMdA8rjvrQoV77PLZBwSHrOEPhW/JE58+LPZoqMIln99LybIuM1YQNnTVk6J3U9afhJzbjiiYg7pOvJ+OY5+WCp5Tj9qrpV4X0SbAFoOZmPr49UIDngwR8b5KUualU3QD7fIuN0ucbVS8qWZV0v+JTGd2P/7ctS+OBlZQteyr+4Vv5S2pJtjkufsem6qyhXm335QxWj6U0Bytqd/sARN+3Iw89JGXPPdHUqmvPj1aWCmtqjyVWF++kIOWz91y6ytjIXMlPtSerEvZR8CCBoZ/ScEDTlF68fmU+n44P0c+GTALxk6gb60g9KmFy0tRXj+lUVo3V6KBenHgVv2wpMSREASp1c+mIUDz5ZgwvIA0v58P3wpQ9JaFLvbZuH5R0rhTgmgb+UmzMvYpfppbirBs8+uQPeRfJyq3IfgLXUys5CkRo699PYU1P5KBD3lNL5218vIyu5U9G04moY1DxUjTRKTgcvWY0b2XtVH9+lMvPDKCrTuLMaivKNIvW8H/PBhICqBZ8MU7HmkDCXnB4TeeuRln5a0NYwdp+fhuYfKoCf5Ebr+PUzP2qf6aD5Rgo1bhMfaHEQX7EVWzh5xsLAYp45XN1Zjz2OlKF4sn+6tR760RV52tszBy49OoP1g6IoPMTubPOpoOVGEZ15chLYdpaKwRoRvFrmkSbInUfH1bZOx44kSFC2SGdtXDyEzq0u1teP4PLz5n8UYEpleW70T88+rVTx2DWVi9bNXoLcpE/OyjiPpa7tEyx4JMB68s6tEnKkU+fOaoN3VgKLsFsXj5qYlePWRYjEU8bhb30Z19n7Vx8kTxXhm9TJ0SiK8OLcekRv3in5CCEtSseFgJWo/zEZzuBulyYeQLbJnne3NXrz+O2lLErLBC9didkatkklLaxFWv7QUbbuKsTC7AeFb6+AVmZKu1zZWYvfvSpBdoyPzv+9HapYEUcrr1Fy88qsL4UkLoWfFZszL2S2SlwF/KA2/fXwZTm0pw/zQSVx9k9DlDcng7cMb28qx/WFJAudIALnlKCZktcAtU5DNTUl48dFSJOX2IXjt+5iWafDY1pWHl96chxPi/LNcLfB9a49yyuCQBy+vm4b9oseCBRG4v3ZE8UgcDFRh7ZuXyJ6Ggm9I8p1Zq9pqPl6M1c+JHveUYGnREQRvksmXTOJ8YmVrtk7F9sdLUDBXfOfew8jJ7FD63dq8EG8+VijBLoLeFZswJ3u3tBRBZ0cuVr9wPtr3FmKWtwmebwpd0ktYAtnanbl4//9MQuaUNtx2zdsozTohx4BNTcl49aFSlfx4vrIGk3KOKnrbu3PxzHPL0LG3GLM8zXDfI/JKkoFVBpRX185AndjXxMslmfmK8JjTqWxiV/tsvPLEBeKzSfBfvA4LV+4UKbrRpJVg7cbF6NyXDSwaQFom2wpCk5n6W7srsOnJYmRMbEPu3+xHctagktHWxiS8QbuX5LT/oo2YJTwSfZE0sa+L0HWwAIsL6qHdvUeShxCG3MlYs7kCO8UfCxYeh34XfahN0bW9YQFe+ucKuGXieVXNdsxdbth9a2chnn99AU5uLMW8tBPw3CVylAlSUBK617ZNxI6HS5E7S4L37UdRmH1K1anrrMHT0ocr2Y+hy9ZijsQc2urpjny88Pp8NK0rxRyfTDwkeUqSOEU72nBgOvasz0Jetx/VPpngZfaoOnUdM/DSYytkAu5B56LtGLpc6BI7ajuZJ7FwOU7T7vOPQv/qHsU7B4F3RbfrxB+zq1uh3dyAkgyxWcH2Uwvw8sPFajAclDhRk1On6O0NpeHxx5ahZWsZKm/qxx3SFpOQcNSF17dMwg6x7+IlYURva8AE8W0OA7tOzxG7vxCRQR8i17+DWVm7RYoutLYUYvXL83Fqs8mjxJwk0ZcrEMaabZXYIXosXBhG5h+JHrMlEREK9oiJbFy3VAZ4D9JvaoNu2n1HXw6efOIS9DdmY0GuJKZfMegKBj14t7YIG4SuzMrT8H79KAqyW0VaEeWPrz9coia7/iuFR4nRbGuwOxnPv7YULZtKxO5bkHTPbuhpMvEccuOdLdLWv5aLfXXh5gvfR3nOcUY27O+ejmd+d4W6ytO/dBP8l+1UMY8x58XX5+LkBrGJlBOI3CUxxxdQsnx9+2RsF7rSijuR+u165GR3KHnVyTi0+tcr4ZXkp2vZVvRn10qpTDy7srBuy0KxryyEZ/qRk1UHH+OX8PjmzlJsETvKrj4F160i+yyxM0Ft+yy89Ph5iAjtXWITCy6jXMLo6suWmLMQjetKMAOnkPInuxXvAdHRa5umYvejZZgg8R5i93lZxjh0oKMKj/34Kgl/btx20YeYtaRW6ZExevULC9EmNCzIPIGwjI/etIBwH8IbW6dgm8ScooUSvyTm5GfJ5Ev62dEyD288uVxdlOldthn9Fxv+2N6RJ+OQxOidInuPjBH3CI/JAQSCXmyR2LZ1XRYaegdQ5juMvEyZYApq22bj1SdWYKgjBf0XbsZcGQcp376o+PZz50ucmCB6bIaXtiq6Zlz9fa2MQ7+RpHn2SRnrjqM0u1HoDWDXyXl4/rGL1QWX4EVrMbjSGJ87+kVeq+fg2NuTMf3uLly/ap/Yqkzug5rY/RTskLEjs7IV6X8uyXxOr6Krvm8Knnr0UjVxbJtdi8DVhq12DmaL3S+V3KQEi/IbELnTsgngzb1FWC96TM7vlXHzFRRnGxcddvW58ME7yyU2RZFx62lEsgz7bu/KxYtrFqF5YwnmpjUi+f5dCOu82OXF73eJTUjMyakRP7zxOEpUjI5gX0+N2KrEaNmP3vwOZmbuUXG1vScXL7w2T2yiFDM08ZF790luxIttUazZILnGv05C7owW3Hj5u0pepOtATzVeeOJ8DLWliH1tQ/BKI2c61VSIZ58XPe4uxvyMYzLW75PxUZJ2wTv7C/Ch2ERWlfjj3ZIDZLao8u2t87Hm8UL4+zzoX7kBs2WspZ/6+2Xiuf5CdOzLRE/RcUyS2M14x7Hr04AXRJlz5iNPPonHSYzTIxGxZBO8yOyWl0f9//QvXv5VmZYm7blcZqm8i4J4OZngrV23TJXVMb6bVHg9vLBhlKv/vBwqdOm6Dg/bU6WyqTqGINStP7MOqWfbqtyryZlWuby7pT7bl/OH25KX9MEyVUfejVLjv7rtIOCleV7qV+fzGOmS2ZNxeVy3WlJ08dI8oW4bxF4ueE0eNcULaxibhzKSY1ZbsTrSh9dr1PHKsRhNGo8ZfahL/XF0eaVP3hLwiMPwloJRLi/pjxom2JbRkvFf3fIRqNsZqszsRz5T7qxn9GEek7b4qIYmffOWjdIrXyyn7q22SKdVR+pTLjp5VHQZ5dQDbxURvJ1h1DFfZluqPO7lob4kweCVU7Yb0zHpiMlF+lAylpe0yTbIvrI7RS9riaUr/kSVQq/Sg3rJMalj8E69kC6rjgs+4YGgbgw+jDrUqUuOqbbYv3VM+vP4jDojdCIvdctFoNMeY3IUeuU8detHycvoWx3jOS5jljksF/OYaauGfZtlpIsykrYoe8MfzWNyTsy+RC7kTZWrPkw5is6M83lUfEuOGfZNeQ3bPftTt8+EBL5bslcyYaGAvmeVq9aETk2OKT7jbILn0L4IJRfTJlyq3KCLvKs+LQqkvibHDDnGtcWYZvKifNjsX/EubZAPdctXyd7cTL3zdqs3Ji+hWARIWol4G2Z7lt1zkm/0YWy0VWU/Uk/ZhGXfUk5aCSUveZEX2l3MH2O650vaorxZ5qZvD5ezP3VrWOAVv7f6dkvCYvmQ8gfSr45JX8om5JjEsGFbNdpS8VP+lH0puciL76ZvGb5tlsuLtNAkqDND9nyxLfHtWPyKq0MerbhKm4zJi22JHmkX8hq2L0MuloxJN3lRL7OcslS8m3pU/2WfjJBs+plRQ46wP6GTMMYhsy05ZtiE0OSVtmJ0GXGCSQgfYzHkZbyoX8tWac9WOeuSflUuvh8vF8qLfNOWlB1ZcpG26A+EkpfBhXpZccLNmGOdz+NSh/GGoH9Yddif5duK9xiP8rLihJRbdsT/St7kT/jhuDfcFm1CVZF30mvWEPuiXRFGjLRaYh2OQ+YxxbtZLpvV1lj+yCrKV2K8iOylgPalfIvyUi+RCc8xeTce2zDb4jFTj0rOsbZkI73yxximZG+WqzhiyVHRa7TDo3zkR5XTvke1xX4oM8ZFq3/aB7shRvi81DHaYszhbXqrH3mZsuKdH+WbZrnKxSx5SV2rXNFs8ii9jaBL9Um+Y3o0X6TRsgkpN7jjS+rEeI+3b6MtwyasOGG+2B/jhIB0xMo/w4vUkBcLHH8HzP3PCYbwDbKNQdSAUWaUy7vaYf5vvBufjePWOao8tieb+mCcMfzZKImH9ZmX3oePmW1ZdUZ/+Ej5yD5EP2YJIXvqs/Vp/P1hGHWMPQvG2eqzsWvsm//VMXPXeo+dMaLcOjhMl/VuwexFYfiY+d88xLf49qxywixRm/ov/6x3dY/YRHxbBtRZw+Xq3SiLbapM3sx3FlhHCZbHDpmwyqiXYcT1E/efsM433tVerFy9G28mPtq/8YnlcX3Iu3WO2jNOiYPxYUTxiOPycYzzCauOtY3YM97i6o6m1/I7ozR2nrwbu8P/Y22pzfzAPatc3o1dqyC2Z2L4k7Wn3mM2Ed+q9c8oVX3IZr6Z/43zjc/D7wSPxEKXOsD4YZxhtGdGE/VutBLjXWCdacA8JpvRivnB3BuJ4fJYe/Ju7Jr/zfLhMmNjuSrju9oxELcb249RYRaod2ElFiPVfwPWu1HOfizejTLrjI/2OVzOPWsbsWe8xd7j+zf2+M/6ZICfrDYNWHSZn9R73FFrV96N3eH/sTrmxv/D+8NlCkKcFQOG++f/YXqJWH9meayP+JPi6oxsy/g/so75YVzE8R73X5Wbe9wZbsukix/5PrrcPKDeDYUITH+wjsX+G1t8HXNXIX7f+sT/VvnwvrGn/psHjXej3NqLfzf80ZgQcHe4b6PALFYwfDnuqHlA1VH7w8cscN+yR26xOnH/jfJhfxg+Nty/tcX2+GcUxME8wyz/SFv8bB4zEJfPqHdB3HFVy/xstGUdHHmScc5wWewsHjP3uWddBBtZJ65vwch9Uy9qP/4YjxifjHLriOyZuyP7NhB/LD7T+rQY3YIeCkWMe0YOHDhw4MCBAwcOHHzJ0AUV5r4DBw4cOHDg4BwBv4Ri3aUYvmPiwMG5D15ZN59CcODAgQMHDhycK9A9EfUtfIJfZPw8bq86cPBfAbxyanxdy4EDBw4cOHBwToCJKJc78qYE1OehviT1TX0HDuwAXjltMHbPffCmBpc54LqJBNeRU7c9Egg6F2HXucahhnDImUU7SAxwvWH6vVprL+hyriA5sD3UF/lo5papJ9hdfa7FbY31ERnrE41/u0M0Gp5g7tsCXN/OY84kQ/0eRCVBs75DZ2eQQ26+9IBaqzLsd8HfnaSOOXBgV9C3mYh60gLqChLXCfX3JCXcpNSBg0QBPVv5fIof3nS/KuNYFxXfd2Af6JGIlmbu2wJqNmnaaKINUGoSzeWzNOPKKRcaduDA7uBAxV9dUn4vMzT+mhPfHThwYF/Q3/nriwR/TUn9pKfj+LYB1zk1tOvAHuDgzDSVf863Nx0kANSAxD/L3BNrTmok4o6rO0g0KJ83nF2Ndc6c1FbQNc113Nx34MCBAwfnGHjV2FzRHNEwfwSQ01NnmHbgwM7gXVKFiHj7p/xN+//K0KPRaKq578CBAwcOzjHwt7bdvpDaH+rxOc/bOnCQAEjKGGQGh5DfDb/4PWGnSakeiUTyzX0HDhw4cHCOgd9YVldPBfwipAMHDuwPlzesfotffb8kaD+/d74x48CBXeDcyU14xG71OXDgwNbgHZLh5+zt5/e6rkdbzP0/LEbL8mxk+2nqjIZVJ74u98cqJz6u/JPgTHV4bKzjVtnoY+OVnw3Ga4sYb380rGN8P5u7iPHnj8aZjhFnWYdkWLc11JfC4jHG+WeN0XW+iLY+CcbqX9hVax4KYgHLwljnWxirjBivznjnny3i63P/07Z3tvXOdN6n6d86/5P2/0n6iq9zNr51JozX55loie9/PJzpWDzGa+tMfZxt24Th9GpTdj9e3dHl1uezPZ/4uDqj8XHn8fh454wutz7z/WxtIr7OZ8UnbYvnWdvZIr6PT1JvLMS3dTY4U5+ftK14jK7zcW2x/EzHPis+aRvW+Z9H358QugxoxsNKfwhE5M9c3ojrERKWn4XNy9Lh0PDlaSYaalkYAQNPJO6h3/jPbPNsZMfz2C8vg494gFjNQMy2InEXk9mHSaexoL/aVSBd6nK62d7ZIBw2eFP9xz0XptoiD9JWRPFrdBSlvLi4sIB143ux6Izy/WyeMVNrMhjnWTxZsGTOvuOTOrU8h8lbvOwtuZCHCBf6Pwvhq3bkvHDAFWtTId4mzHcLFu+j6aW8QkG3aod0sTWSoLkicKcZP3gW6ncjGPQoGxpB7yg9xvqWdkbQxWqWTYwjL9psvB7HA9sNBdzGvtLvMKz+SVN8W8pWuUnfhk0QPMngnYjVFS51LQJvhrHmX2jQq27vKt4F7J/9Rki38UuHCsqHLBmb7wosN3mORkfKS7Vl0qls7ywwLEfKbZhHw3YNedL+LZCf4f7lfEsuPDfeJs5inRH11SBTfkb/JuJ4NGxS7SpYdqB4NfcVaKtmG8pn43gZD6zPfshrvO7J17BchnknLL3SZljfqmXo0LCJeD2eCVbbFi+xtszP3EbGPPlMGfOddS3dU17mecoerfIzgXVMfY1eb1rFDfUe14dAxSDKSs625KAg54RNXlS5WYePM/jS/GpJoeCgR21WP1bMopxHx3XyTcSPN4QlL+VjcXQpOckxQ14jeRkPFv3KvkxdE5YeLZswqVRtj0sXZS4Iky7znPFA2tiONabGy4uw7JDvVn+E1b8a6+J+wIW0x9oy5fNxUPGUcobBZzxibSk7MwizfF71L2NdfMwx2jLosXQ6HqyjsTGN9I7iXcmdNmHKgTDszfgcLxMipseziPc8ynMsnlVb8byM2RYFZezzOOtIC+oz5RAS+yHi6T0TFI9sR3Ro6Zpgf6Fx9BjP+4hYyLakzNLNHxJ6OKqVmPtfKKh8X5YfUy8/jBk370Xxombwl9YifLLAA1RceAzVqw5g6mVHjF96obHIscyKbtTcugczbqlDVkWXKouYbVVdexDTbtyHgtmtsatG44H18qraMPOOvahadRAZpT2xPlwZIUy59AgqrzqE4oXNkq2L4cgx3RdB6fITmH7TPky5oh7e9KAqD5t0zbxd6Lq1Duklvap8PFjHypcdx7QbpK3LDsObFlB981jWpC7Vzozb9iKzrMfkUUcS5XXVYdV/yaJGaG7TYKVOidBZdc1BoeuwJGQhKRtpbPFQPCaHUX3dftkOoHjxydjP3PE2IHmeLnKsvPIQfOl+acuokz25U2S/F9Nv3of0CX2qXx7zZQ2pvmfcXIfiBS1Kjx/HP9uaduN+Jf/M8u4Y775Mv8hdbEL0O2HBSfWgiWpL3stE9tXX70flNYfUb0gb/Yu8JnZh1p27le6zJ3Ua5wvIiyfJTE79bkQCRh+UW/HiJkUv2/JlGrKnDEgX+ZsmckmfYOiRx6ifiRcdFX3tFzoaY31zMCxfcVzphPbiSTVsYjywLdpqtdgcZVw076Rqg3Jk/8WLTT1eWg9PRjAml+wpHep8buTXoMsFt/RXfe0BTLv+AEqXNhqdCGgxnmSDdyamVhJFX8mhHkXus+7ajZTCAdUWN6+0VblK7Ev4V22Z/qh4vEBsVWQ/8YIGeFMMHrlllnUrO5ohdkG6Pu7nEiOajqI5LUrutD3da+kRyJnSLnrfi5rb9ohNGDxy42+F00fJp2ETlBf1GEHJUlOPV4oPZRh6HA+sQz1OFtlOFz2WLhY96oZ+IWM8YxD7r1xFm6DdG/1niD8zRvEY+eX53DzpAUyR+DVd7LhE5MWEiOePB9WWxBna6fSb6pAztWO4LdE1/a1KYl7xQuHRgjRXNLdF2R3ln5Tjj9XJnNit4kSNbBllHx9zohIUS4RnFb8uPyI8Dkk7ph4lfpGmmtv3KhqpR5Z7RQ5TrjqiZFy6RHgUvyNRYd2lYg7lPoUxOuXjefeI3Sg+RF4ThEdFk2xc9mfC/BbV/zTRMXXEcvKYPVVsVeLqdImTlL3VB+2GYwN9pWzZCUTdZltiG26xe+qCdk+/J8hPWnG/ameG8M92Q6J01vGlDymbmCF2T/modaGlnFvJwiYlL9Yx4qpRni5xeabIapqU50jMIa3jgeezzWKxXfov/SVJYqalxwxpS/m28E+66AuM34wlky6uV35SJjHG6pu8lS0z9MiYY01CPwI2JGAfydmDqL7ajNGLmsyxg2OXCxPE7ulbky89KmNa3Dgk/kxaGfMzJxuy58YfuKi8+pCSCeMEZc7y0TBKDD1mlveo82fdsVvFaAuGbx9Stl0qPEXVWpYSc6TNovknVd/kMSl7SPVBnWVUiA/J+dwyJ3WrsvHAOhHx8VKJ9zyfOQJ/lMaiN7WoHzNlnGU/edXtMd4ZOzkOkf/i+c0xHrkVzj2l5MgxytIjj4wF1VaaoUf6dsmSJhUDWc64WrygGTUSVzgeJGcPqLYY19NkfKVNcHxML+kb9keR/dQrj6hj5WL3vADD8vHA9tKLexXv9O2cqe2qLZbTt6uvkbFDfLKE+Zc51nIrmNkqNnFQ4vRB+LKHY0625CY8v+b2OhUzrPP/ENBCodB9LpfrN0yXt2Az3sRbCMpLRGmecvYg0SnaANb/fDle/s51yonufvZ3qFp5CAPRFEYMBLq9aibpkUTPnRJSTiwVEej1IjTggUsMiQOF1T0TjKGuJGUsdCRXkjQi53OGwbY4+2K5aksO+DQ/Xv3+Nfjwny5QSvrW2l8gd1I7AlHpd9Cl+uFgxwTFCLzsBBjqTJLAJomEDBpWsFR09ctsvM8jSU9I0UwD44FwwI1AF78hJ3SJMl0SPN3iNif3FGP1PTejZVcRlj+wDpf/zzeNZERmLcFeaUt4ZKAlj+SJYFAN9PigyTTJI4kMH3SmADhrUXIZcglNQWX0Flge7HeLs0eQJIMO+3CJgA+/U4kXv3k9uo9n4Ip/eQMr/nSdEZSlSX9nsiEv4c8tvJA/IkgeZXOJPDjg0wHIviUv0s5gYcnLkj1n2EzYOQjxyl20X8PLD1yHrT9fiIrzj+GWJ55BVokkMFGhTHj0i7xIJxNgPUnakv4Vj8I722Jw5mZB8S486iIPX7bQZT5Xo+RFPcpH0suAp2th+DuS8PS9t+HQq1WYfXctrvnpK0jOHFRXTSj3gMjfLed6pA4fJKe9qG86dgtd0jaTSOpG0SWzxEAXeRRbFdtiYmIh0CN0DVL2YVNehuwPvV2Jx665W+rqive5N+/k75WpWTzrRMS+PLT7VMNWuZGPgNgX++VkxPoJzrCcGxC6qAev2CptgudT9vxmpmqL8qJNCu3sf+tvFuGF+29AakE/7nr5MUxc3KD6p/1QX3QpBh5Lj4pH0x9JE+3COCA20Wfal/ib4pG2Kg1ERPZDnSJ7SXxow5SBRwuiubYYz37lVrTuzcf5f70WK//uXeXL5CUgbZFP+khSzpDUNfVIuqhH8mjqkX1zGxJdMsHmwBizCdLFK+LSnuo3U+xOF5vVAjjwZjWeu/8m9Usxl/34LSz5o40q+IbD4qfCI32bPhTzbQH9WrXlFd5FxoZvSx2Rh79TbIIxh7I36VLyMvVIeZEuyp79P/PNW7H9VwtQUNOKr735a2QU9yAYFd2L/bB/XgHxSmzht+pZh1ciqMfwkGETpM2CstUew1YZ2zQPO6fdGzbBibjHtAmX2D3bevjK+3D07clqULzvrYcV7ZGo2D15ZMzxiA+Ztkr22W/A/AU52j1lQLnwCgr7Znzj5EXZqtBL2/MrW/UqujhIsy0OYXtfnIlX/miVipXX/MerWPjVrcru6NuUI+lj7Ir3bcZ6+iPtnTZp2VdIYk6QNiGIlz03xo+Q2B/pYnvUPWP3pl8swVt/dbnwN4Sbfv0cqi8/oOI9Y91QR7JUZryVtmSCznYsu48ouzfpoknIZtjEKLoERow26TJtlbLvOZGBp+6+Hcc/rMCi/7YZV/7LGjVBVrIXeSg9SqzjWGhNZmhfyiZUW4ZNECP8MVlsUvpR5VIn1Cd2zxhNmzD90a2F0LirFE/ecCe6GrJwxb+twfLvrld1KHPSG5b4FvMh4U/FHPqjafeUi0pc5U/RJTGP53HypGxVDjDmUCehIbe6M+VNlfgpsueV/bd/cAnW/fg8mWycxJ3PP4Gc8naEom7lI/Rt+n/MtwX87Jf4EZG6iq44u1c2oWRv2qrQRdtTMZoxR41DYqsSV2h3gz3JePlPrsXux2eryeytv3kGvjyJ98ruJX7JppPHuLGDNsF4T35j+YSAsg8yTogMKKsYXZZNCC+KLtqE2D19ftfqOXjpW9crXVz1k9cx964dQpVQxhgtthqW3MUjExxe2acOCTXWmrKnjGkThMpzZHwmnbz4wwtjpFHZhPRN+/OITXDc5jnMNdb9ZAXWPHAlMmVyef1DL6Dy4kMqEVXxS3jkFVDal3XBRo3bEnNC4vtq3B4he4mTYi8ch5StWjGHNkG7p7ziYk5gwItfLv8WTkmew8nkHU8+qXik7D8NIkpyGs6X10rtEmgR7ae6JKZd5vEvHDS25NwBpE/oUQqzDIZ6Y4LF8hSZTZh6VKBRpxf2Ii2/T82AKCRCd4WRktuP9KLeEUHvTGACm1bYJ231KyHHIPJMyetHZkmPMljLkFieJIlUhtDFmagx+yQ05bhppEvac0vgt+g6E3yidNKbkjMQC3oE+Uor6EUq21JObPTP/igP9s+ELl4ubIvlbIt0nrF7OchkLDWvT8lY/eRbXAXqgjJOJl2ms/A4A2RagdSRY/Hy4u+Yp4rsM4qErtRxZvGjQB7T5Xzq0ZpgEMomckSP0gfpiEeSDDa8mpkqNhOzFYGSl7RD2pRNfBxEbmzbkpdLBh6CelZ0UY/SlitOj9RPcu6g0teIKxXSlrJV6lF0E6/HscBgzADEfskLkyMGfHVM9pQeJZFJFftj0OP5hEdkpOyLPFqDl5xPeaVSXrSJeLrGg3TlkfrptHvZ4vUYo0t4SUqXpNEC5WXKXtm9xaO8udiWnE+ZnY3sFY/0IcVjn7Q9LC/LvpRvk0frkPRPedBeRtgE6RL/JF1KjxIDzgQlLxlEaV+GD8X5toB0qZgj9sVkxAJpIY9K9jKIWHQpmxB5pBX1qTgR19S4YH3yly7+7U0ykw3RMXVNHigX5dtx4OCvYk6OGXPM/jlBpg5T42zi40A6qasUtiV9Ksgb44wRv8S3pS1LLvSNVDlX+bbQZfmd0qPYW2Zxt4q7jDlnhFRjf4YeP+rbXokbLLfsXkHeOAArm7B4NA+RPMpD6ZF2L5/jdTkWaOu0IfZDW7PaUnqUttJIF2VvNSPHVSw06bISB0LFHIuus4k5Avo69Zsi9kc9WvSSL7YTbxOERRf7Z4yxwHihbFXKR/ijwCU0Wj7NyR6TGZ5v2ZeKE+TR1BdpoE1kTKAeGe+lLbM5RRfjhNBmJTQ8n77Bq3xsS8WJM4tdgTE+VcbZ0fIi7YznMbrioGyi0PBHNSET0Fcsf2Qda8I7PnjMiDk8f/TYQVnFxg7ahAnSlWTKfgRdUlXZBNsSfuLjxHhgW+TBiDnDiSnfaBO0Seomvi2V53B8pD9SnybJyiayhC4pZ0xWY8cwO2PC4NGI0bwizP65GWPt2DGHORR5pG8rusw+lE1Y8qI//gGhR6PBdnP/i4cwHOFVNM6sRmXY/KyusMkWDxqiVT7SKJmlj1U+PsZva5iuEeWKXtLlVnUshREj2qLVnQUsHkfzPi5d0p9RbsrrI/0Py/GMFMjB+D5G9/9J6Rou/6gex4NF7+i2DBmfmS5u8RiPrjPBaOuj/Y9oa5QUrf4/Su/YdJ0JY7YlsOiiDOIRUXSNLS+j708ge+HLonc83ke3ZdE7utyoMwZdZ4DVFrd4xPc/ui2rfDy6xqrzURgOMxxzRp4/Xlsj6DobmzgDhtv6qL6Mthhzxpbx2OefLe8GrP5Ht/XxNvHR/kmnUX6Wdh+z1Y/xbUNNCsP9f5RHo85H6RoP8byM3dbZ29eZ6BoPRp0zjR3j6/hsy88Eow+zzkf6/6gex+Mxvvxs+x+vrY+3CZOuMejlNqKtM8Boy+gnHuPSJbDqjE3X2HXGg8XLiPOFp/j+x7YJ6WOcmDOarvFgtDWGvKQ/i67RbVl1DJsYrjOCrvi2/gAQCvUKc9+BAwcOHDhw4MCBgy8VeoSPStoMf+gM/78ilAziZmYJA4vnROR9BBLMB6jvBNa9FfMSMvaZsS4xeTffiQS0e4vnxB3vTJu3Ie+6rmPQ3LcP4h5FS7SApfjlIyNhXfbP7jaAncCHvtV7Ag5U1vIrfO4sfimWRADtXi17wnfhP6EguibvapfvicY+H92jvfNRvUSL9/xn2nui8U5YY5xaNkntJQ6spciU/9tQ93ooFBlej+Ych3qOCi4UzW9R397j8hf8Rhq/B2Z3qEFZ+OcD1VOuPIKZd+xBfvVpVZYI4PeGNW8Uky4+qpYt4rJBsdUYEgDUc9bkLrUcCJf+4AP5iWD3BPnkskHVNxxQfp9b3WZeULC/7VPvXB6LywJx2bnJl9SzMGFAPedWt6OSS49df1AtyZModk/dc8WMqdeQ9wPIn9FmfL8gQeyeX/Dh0lYc57lKhfXN+0QA+c+bxqUx94jfH1J2r2KBjXSvu93uMnPfFgjCg5ob9+L2x57ENf/2CpLzBtXSFokAPrRMg73qf7+Gm375nAxUR1SZWKztweScqzEs/8563PH4E1j8R5vVNxXP9iHycxnknXqeuKIBt5l2z7UFle4TAPTv/BmtuOafaferMfnCejF53jmw/yCt7Fv+LviLD3Dnk4/j/Ac+lITt0y/pci7BmJDrmHxRvYp31/zLK8ivOZ1Q8T6zpBuX/+ObuO3Rp1B99X5Vnih2z/i+5FubcMcTT2DZdzbAlRpOCLsnqPsplxxWds/xPn9aq+3Gej0SiRiL3dkFohyuEca11dSyPXHLbiQCuPwJ+ea6nGrNzkSCxGRrfcD4ZUISBbxSzGViqH+1BmQCgcufqDUYRfcJZ/cCl0zMlN3Le6JB2T15TwuNWP4pISC5GJceS1i7j4/39s/JR4Drf3Oc5xrJug3zHD5zartoZl1J4pYIs8h48LJ+ovJOcOZM3hNlBh2PEXafYJGavFu6d+w+sWDZPXlPRN3HfN6x+4SCsbSbfeO9rmmRBnPfgQMHDhw4cODAgYMvFbrMtgrMfQefMxLtG9NEwn1TejwkoO4dJDq0xLt6R34T8IrlaFDvibdCiBPmv0jokYiWYe5/LuAj6vz9WhWkaLDm0j6JgnDI+G1dwt+VrORAmSQCuKQLfzuYELsybCCRwGAV1pT9R4KJ8WUkQjg2foOZuhe98/ex+RvtiQB6NjeLX3V7LcFGrNCQS8U8vvN3yBMJkZCG4IDBs7WcV6JA2b451lHviRTziNCAF+FBsX0Z8wO0gQR75De2fJ3E/C8ix9H5pVZz/zNDJabSYHpJn/omHX+Llb9nHZEjieC2HJj4m7n8/WOCyzvwQeVEeP6PRqR7o8gs71afk7IGkZQymDDLuhD8XWxfRkAt45SS32+W2h8RuJAsPGeW9vBejPqNav6+c2I898qopyN3aqf6xN9E5+9kJwbvBvfp/C12iff8XfyMMrGBBAKXKkwv7lX7qfkDcHtCCaF78uh2h2WMM3kv6Ic7xfg9/kQA+c8s65a4J/4usY6/f59IX77WXDLWVxhjfWZJj5LH5233rh/+/Q/yNE2/l+JuRhOOoF4Gm0+fTkY0HakT+tWai1OvPIzy849D8xnKtD00TQYnPzLKe1A0rwWz76xVCYt50Hy3K4x15zIkQcme2IXq6w6gaMaphElORfXwpgcV/1x3btLKBrXuXiLYPZcuSsr2q+WruJTPzNv2Ii2vP3G+pCD8c1KWPakL02+uQx7Xm9Spd/v7PP9SJClLzh9EpcT7qmsOQvdxkLa/3VPv7uQwsiZ2I7eqHTNu3IfMom71BRX7Q4NLj6gLUVkS72tu34uCmad5uUsdszuikueQd/p96bITmLZqv7KFhPjhG7F7TUw8U/KcwppTmHFLHdIK+2Ws+/S8G5fwNFTIa5I2GVpU26JFIsGrNM39Gu/JbsFmvIm3EJTXZ7nWqWlReKQNhqiQ7CXa7V23FoILYeHdnSCBahi6FlG6548hJMp6gxY4d/RoxtWDYFTs/jP40LkI2r0u0xHafaJ9e9aye07GuNayCn4JAiveE4moe5fYvUT6hI73yu4l5iUUlN2HVNznWJdIdwk5tLmF988rz+EFUV0aPV9eK7VLoEW0n/KZ00Lz+OcGJqMM0ImYmBJMzALwJlygIjgwkfdES0wJJqOBqFfZfqIlpgR1Tt4TcVkXy+7VAJ1AiSlhxftE1X1Y7D6R473fsvtEA+1e+FZ2n0iJKSExjvH+i7T7L0yiDFiJmJgSicw7kci8E47uExOJzruj+wRFIvMucOz+i4EejUZPm/sOHDhw4MCBAwcOHHyp0F0u14C5/7mBX4oyNplNJ+qkQngn/4kEPiSesHpX+rb414X/BJ5NJ5j+h+1+5JaQsS/mB2IDZpEdMZ7Ojc3evMcQ07W1meUJAMa4eH0nBBTP5v4Y+LxlokcQLDf3PwfoCPOx1v4wPJ1BuPr5oKsQah5NBPCLZGGNj8eLchJkZQ0G6rDmQjQQhTbATYJzxCVliRGko8I7vwqEQZP//qha/y9R+I8HA1M0mEi2Lzrmz3oru4/b+iPQ/IwHiQHlA4x7EYn/fWG4usUj7Poz/xx4g6P0Hb8xDoTNc+0I2rzoOyyZit4bUmO9u1ciXZA2wJ/StDc41inee8i7jPR+c/wzj9sO5vhOns3v+44Ck1IXIgHA1RWEp0tkEmCdz/bUqBYKhe5zuVy/+azf1meCEpQhumjNHix7cB8yhmSATsrB/u8uxa7zc+WIJKu2tlojKeUqd8kdfShZswVzThTggz+vRpdXDNmuP58hgSoSciF19x6s+PftKGoin0lovXYePvxqJfrSI6J3+yo+KjrXugeQ/eE2XPGf9fCI80bFl7qvWYz1989Ea0bI1vzHg/bvPnEUF/z/25A1dRZe+U4lQl5J0uzKvgTk4EAH5v1kLea+04mI2wrGUeiDbpz8+nKsv2cy+iSi2zX2SRqmBia9LwD3qTZMf2IDFr3djcGiCaj7m/Owe3YaIpyq24V/jnOhTiz8p3WYubYTXDIsnjUtLFlpfhb2ffcSbFuUIQLit7nthYj4ud7egepHPsDi17oRzHDDJYlaeMY0vPtXc9BS4hW+uRyl3SAcia2H+rsw7ZGtWPzqSVFvBJEJ5dj+wGIcnJkmthCQsd4enEvWoiYbYdFlSnMbqlfvQHF6Fd7/Wjn8cfpl4qoPdmD+D9ejancn3CE3ehbOwIa/m4VTKbrIQ12qOyPG+ra+64c//MEUTdNvY5j51OucSoISkgF4wrPv4pbv7YRr7my89+3Z0PbuxNJfHYa7uhzNk1KFCTsaLMEArcHd04e8dftwyd+uwcp/34dsXzH23FqKfhevKdsRGoLC94Q163D919/E7HdakXOkU7bTKFnbhCw9E80rCtCnc5l2+4FXD1y97ah5+EMsf/Agco/3IvN4O4p2t2PC+gYUDWTg+PJ8DMjkxJ52P4yo5kV4SALUj9/Eyp8cQtKkSdh+xQSE3Exf7ImQ2H7Oxt244q8+wMRdncg93GFu4gODaTh852wcqEqRxNS+cY8TkpQTp7DwH1/Aqh9tweR9fQjMnIrtf7wQ9dOTEZQ8xVaTE82DUMdJLPunD1Dz7inkxHRubDn1XUgO5+LAHTPQXOhR9w3tpHsmpu62Zpz3wEu4+OcnMHD5Mrz7F7Mw2NOAeT/bhqotg+hfOQktWUw1aCH2QUR0r7WewnnfX41LHuzEqa8sw4aVOmb+YiPmfHAaoZoKNJWm8Ewb8M0rnxF4W7tRsmYrVj3wFpY81ghUTsbeS/Jl3DfiOi/ORFubcMFfiD28o2HX98/D3oUeVP7He5hxyI3W5cXoSqYtnHkcGGudU13ToqfM458azHmTjh3GRT/aignRVBy5fx4OLK3C9rsrEGw+gsX/sA6TmsLqlr/9wMQU8Bw7iou/8hv86SXPYf4LjUjpjSDkc6ljdgUDVdKhesx7cCcycopw8PIpaKpOEaMW05akbcZDmzHjvS4RkQ1TU14xlld2bQPS88vw7mPfwM92/Qke/u0lOFKRBPT2o+TXdShp9cvJn+PPsP2XBJeTCaHspc1Y9usj8OleBFOocxtzTZse6kHphgZg1jTsvX0m6q6vxKGrp+DIpROx+7/NxsHleSKBj79qcG5CU8l5xp59uOKep3DFT+qhzZuH19b8CR75+cWoXZGH3jS37UyAj6hlHziFzKgPLedPwcGrKnH4qqmi9yocloloIM2HrsumoX5ysu10z7uj0WgQpS9sxoLnjiM1Nxd7vr0YB2dXYNtfXog91V7kvr8HNa+ckohgs2euGe+jQyh9bj2W/qYJ3mkTsPeeudi3agl2Xp0Hz/o6nP+jdag6FUbgnOebvh1BxuZduOnaB/GtW99C5bo2eAeBYFLcWM6rqhhA5bNbseQ3jei5UuLg1TWou2I6Dl2QhPL//ABLVx9HGtc+Nqt8EujRqLvC3CdNYlCSw37CLSKd52zcj9KjQ/BnJmEolYvT+jGYm46BXDcyDjWhYk+vnMdEbuw2zuWNt62SukRzhWWou2oCBjh5El5j5/AVd749Nq5t2I+83ceQUr0Az6/+Gh565V48858Xon6OT5mT3tyJwj2dSJFAFRqzjXN4kxdXtuybMw1bb5yJxjIfBpKz0ThvIprmeRX/AxeWoC2ba+CFxRxG1bfNxqvnUWTuq8fcpyRRDyjWjVhivT5S51zfIBqNIvVYM6o2dKFjCRPSSdj245vx6Ivfwq9evQ/Pfn8eWrKCKiyP3ca5vYU1L9ytTVjy/72FeR+0oeO2lXj5P1airtSHgJg/V3rmVcOx6p67G39koB/5p4Jou+5CPLX6Hjzy3J343eq78OgLX8Gr35uGzuwknFpSgIFUXi0SKxmznXN0o18HB5C/uxPJveLf/iDSj/eoVT4jqRnoqvaIYwTEL3rA1Fy0P3Y75+DG3MXV24Fpzx9Dml/EkKLLTCUELSkJx5cXoj8HSP+gHlPfaBGf50Wpsds5NzbG7gDSO0LonTEFh5dl8XFiJof8F3spmXT2ouy9A5KAaiIDL6J6AJpHQ19Rhhzvw6QPTyK9K6wuWI3d1/BGmcXfZok9cxqNhrE9vA3vh95Xz46e/Y1IybK9Q5j7//wGl/78GILLF+GtR2/CnilJ8G34ALd/7RWUH0zDgX+4CS/99TSEwyHJiM2qNkJUd8HvTUbm+ndww1efR8VhFzpvvRZP/2YpOsRnXRGbMS1JSdg/hMzmLqRkF6EpV+bKmhvBUD9m/K8nsOof65CEYmz72W149+ulCA0FZbCyH6I6rybIvDCqw9XTi6kPPoOVP29D56ULsf2vVuDI5CREIva8Z0CEvV64jh7BgicbkDMwgKzn38Ok/Slo+c71eOIf54lPCO92+0YkvyAgUbL8l0/jlj+rhY9pmATvvuXTsf/CiWi4fiEOLsiAK+AXvz/bOHoOgbEuOIjq/3we13x/J5JKp+Hd396BjQszoQXFzyXeaVpE9G63QK8hovuR0xyAPykN3XkuM65LKu7qxcK/+B0ueiMTbzxzA+pmJcEzZLMrpy5JukJ+zPx/H8OlP96P5LAHPRcuwJv/ciUOl7XiylWPYtbhHGx5+E6svToHoZB9lqaPutzQug7jqkufwqzaLvU4w+s/vwW1k0IoenYNbvv2B8g9pePYn92E1//3EnRE/HCf4+Yf0b3we3SUPvYUbvn2RmR2Z6D+B7fipR9Vw+8PI+LTkba7Flde+xgqj6fh4D/fiTe+W4OOodOY+4/P4tp/OgB9+kI889QqHKxJgScw/rcEJT3lrXwsdS3G+d6L1DOnWiQSulPTXI8zOd3WsxXvnn4Pwegn+EKUJo4ZOYFrvvoMFm48jb4FC/DW/7kRtZWSnK7/AHf+5RpUHHGh8Y6r8PI/L0bbUAhuO359X2eS7kHq9k244S9fwuRDYXSuWoUn/3UJ2t0SvkI2zMjFRCJuCVgyVLv5LT5x4AAGUP3galz/r3uBmYvw8r9KoJ4M+AaFfxuO0+p2j8z2srduw0WP7EH5e4eQFkzH6eUV2Pv1y7BVZtVD/DlbG9p8xCOGPdiB2U+vRVrBIhzOPYZLHngBkxuT0XLfdfjt38xBQDJTuyWnEZcGfeAkLv7WU5i7u08+R+DtC8AVpo1L4rZgPt77y4uweUk2dA7QduI/GkUkORnuo/tw2QOPYf6WIQQLJqBxcQFCMm64I2k4fvUibL2hFIP+iP0m5RLEIm4+QSe8masRRL0+oLkO1/7JMyiedjme/OEytCX54eOXI41T7AGJdSFJSNJrt+LKB95E9f5eKfKit6YCbUVDKNgF7Pr+Kqy/vhx+TshtZPdRGee0oQZcdduTmLunG2Hx8Zd/fDM2ztRQ/swa3P7DdchtAxq/cj1e+9EynGJyeq7z79IRlBBf8OrruP1vP0R2ZzqO/NnNeOG/V2MoEJH4H0bh2+/h9vvfQSZSceDvbsfr35whyWk75v3kWVz/s0PQvVPwzuM3Y9OyHET61Zo2Y8L6ntOKnGW4MPdiOs5PXX/7t3+X6XK57he7Q9NAEw50HEQgGEA4FD67TQJyoKcN01/bh+KmQQQKi3Dw4iloTJcGjx3H7LePClMMYPmoX1aBVgQRDYTGbusc30LhCNyNJzDj94eR0xnF4JQp2HlhAXrCMsuwI89B4csv+pRZFD8zP432dqHqmY2Yut+DA9+4EBvOz0Ko1y8z7lF1bbSRN7/Hg/5UDcnHWpHZ3oeMo60oW9+KwZoyHCvwIhgMIiLyGqv+ubhFJOkYgB8Fb+zAzJOp2HDTLAw1HkKN2H5Wrwe9M6dg26JcBMJi9zbiOyzJprL7sIb2aZOx+4a52HF7NXoHh5DZMYAkSVI9zc2Y0BjGqRmlaMoUp5AJ+dhtnYNbMAq/24/cTbux9GGZiMGDk6uW4d3rqjDQeABLnq9D8aZGeHLy0TAxDUM2s/twKKRieTQg8Z6fgxEMuUPIf38blrzQjoY7lmDPzFQE7RjzguQ7hP6iCTgxOxfJdQcx4VQAvtYOZNf3IDKpCuu+NhuNqVFEh4K28vuQ8BKMuJB69CAqdvXAG/Whae5E7J2WDt/+g5j77jGkDqSg+bwZqF2RjQGJA+e+/iMIynuq8Dfr/UYkD3nRvrASuxdkYkjG/FAoiNR9RzDnrRPwRb1oW1qNupnZ6BnqRdGmA5ixvUMtqda+rAqHy1OkjshkHJsIiW1FpL/y5HJMTJvERHWL7nbrJSp1NaHpUvxpNrO+2pHP3OKXuVIPU8efb9eNWX5MGIKxzrHlJvr16khpakBlbR+6rliETddPxqAYsGvM822ymeoOFhTg4LXL8ezP7sbbt0+WZFUmnq3HMOd1CVoyoEc9+tj1z9Et4tWQU38clXvc2HvdfDROTEbE54ZxF1tD1OeBP92rrjKOVf/c3YzwBncKTs8rw4n5koDWVGLt/7gFDz15OzZeNAF87DZ1ewOm1rYhxe2yV9xzi5+Hg0g+3YNsMupyo2/SBBy7fC62ff0i7JyrwdtxEnOeqkNhu0xcJSaM2c45vsXiuofrO/eiZOsxZBSU4eCMPPRHQnBLYBhdxw6b4ps3YaMe9EzKRuf0ErQXJtPp4Tu4B1d87x3MaJXEVOzeTmOfrkWh+VJR99WLULu8EKGWBiz51Xu49Ol9mFTXAS99wZOKnpIM9EmMcNlI/2qQi+EMx+J5ZrF124Af4o+Nu8m5cTmjHolAfX3nU4NrOMqgFJTkZGyQwmT052aiJ5Md2u02jwMi6nYjNNSFmU/uQG5hFd77zjI0ZETgDnFiYp5kQ/CZU3WbV2Z+nkGZARaXYcs3lmHv7Aw5GoavqRvpMiM0MhqbgM9chrtR88QOTOrsRsaO/Vjy4IeY8/ZxpPfL8WgIKTKjnvXWMWQFbfat3RjEtvsD8PX54euVJMznQ/ekqXjnB5dh17wsINCGwoYOpPldiIwXGs9VSMzXwuZyOboPg6luePxDCKanobU8R53iOXAaEzr9cLlE/6rEnohIcpp8sg0V2zvQM6cMHeUp0APi73a0eUkwIp4o8jduwY3/fTUW7cvF7x+8D6v/agmas73QgkPI37EbC55tRBIffbBTzBNQr/0V1Xj376/Ge/fNx9GcIMrf3oplrzQgrSeKsNj+6aosBPxhIzmzM5j30R6SZNwf6/EFy+l92ego8KklBT/pYx66rnPV4M8ABqq0DHQVJsF4BGeUVpiMupLQV5aFLvJjFjuwETQXgkl+VD3zAeY05uL9B67C1plJaiLC57NsC94NkMGXz92G3fIejcAzEEBgUjnq5xaqK2jhtCQMSZCmL9sGou/IUD+yTrSg8vm1uPqvn8Wtf/ksLntoN/K6GJcCyFy3Bdf+21aUDohsbGoCUdF5SJITJp+cnHh7w+ifOBE7bq9En+5GmIHbywf9zQp2AHkRnkNpPvip10gQ3sEAXEEgKOWDGea1DhXr7cT4WNAQ1oPIOXAUFS2pqJ9firb0MDzn+rOG44BxTu8+jbmPbseUo/0YKJ+IptI01N+0Amu+ORO9XKQl3IecHSdQOMRn8Y169kEU7sGg8D0J7//dTXjswbvx1PcW4XSBCy4k4fjKGtTNTIeHk5NEgK7Dn5+Nbj66NB4qstCW5UNQcoFPmrBLWNWOmfufEjKDDqehcX4eZBySGfQgvOrqiTlz4qicm4L26jwEmMjaPF5xaZ1YBm776ROhI5iioei9jVi2cRB77r0QW+alwNfLAasHUzc3Ia8xIIO0vS4fcXWG8EAnZjyyBnd+523MqO+HluJFINkjQTkMtySpulv84oIy9Ca51JUm2yAqA7ArC3u+eile/Ifr8PKPrsXz/3QT3rp/JtqzaP4e9CxfiFf+fAEak8M2/XUk8W0+Yx6Kqi9LcHLCWKjLZCUgCVowIw/Nk3LQ45YyO/EvuncjGT0Ti3CyWD6HAsg+2SdxX+Sg4r15Wk4S+n1uRDkoGUX2A+8WDg6gcMtRJBcVoKmmEP6AXde1FZ2SsYF+pHcPyY4bwbwkBIJBuIM+HLt+Jo6VGBMT3kULM7NQn+wHjTmNCEMPdWH2w+sxfWs/upfPx4bbqtDl4i8CmifaBZLHxO5+ybvBXhR62IWBnHw0z06Tz/3qeXtX0FB8VHJBVumdVoiunGQVKz8p9HBYM+7DfAa4QhqaL5+NI9NT4e0ZREp/FIF0LzQJXF7Z755SgYa56eoZArsaLJeaCKTxGTv5wG/tskw0Gkr1Iuiz6e/uitEGU31Ir9uDC36yDlO3HMesn7+Ar935IO6/99f4+n1P4rKXjyPJ40XYZrMSflM9ueUkal5ajxlvrMU133saK99oQWbbAMpf24IFHzRjaOlCrDsvX31j3VYrVEQl4dKTceK8Gmy8Zwk23b0EG+9bgV2XVaCbcUrzoG9GpXyeiC4b/nwpH+XQAu1Y8YNH8M0/fg7nv94Mb5RJaZJa6SSzYVAGq2ocnp+PEG/xmfVsAWHGNRhFZ1UF6q6YJKYQRNaORuQMyCREsvC0091ykhsnL6lEY1GK5LL2vYrEu0JJnW2YuqkHnZWlaJ7qVZMVu0ITVUayc9E0NQsBBJFytBNZkqD4ZYyDTMADvHWqpaF1RTlOeXgb12ay0IXHFI/xzHVTAy740fO48ZFjGJy/CK//zXnYNyXZRldN+QiHB4FUrmIrE0yLLc2lcpqQTMa1YBiBojwcvKIGPXIovWNIQr/kQUk63H2yjwwcXlqillzTP4VfuP7+7/9+qa7rN0jIRfNgE470ffKfL+VMIpSRjZZJPhRsbERei18StUHMenoXCiOF2PzdlaibmiQB3Y7JKWcVUXg7O1G68xiq19Ri+rpW+MQxXYNuDJYlIRoUo87w2Ws2KYlpRNckMa3DJf9rDeZt6RN+/cho7kJ2cw+yTvYg8+QgupbNw45VpfD7x19G4pwEE5ShQeTvPY6yIzJrbO1G+Yf7MfOFrZi5tgWYxyuHy3C01AN30J6TMj0UhltGJG66JGdZ+w6hZk09Mgc0+KdOQu3yArXMlr2SU+OOkB7sQM1vd2Da5uMof/8QyjvCCLvDyNvZgPJWN+ruXYj6Yi9cdtQ91/VNTkNnYTJcHadQursZmdEUuBsbMPeFeoSXLcVb35iHxkK3jZM1DSFXFPnvb8TFr/fiyG3LsX12uujbvldOOc5HvcnoLPEhs7ENZduOIzOQhN5IH2Y99j7mHwqgafkyrP32dHRIsLfVFUTeBQ30I6+2AfMeegurfrELxS1hnLpsKV7/3nk4OCUJriG7rOHORzLCSG1uQ/mOo5j9wi5M3CvjO8hfEgYLJUGXCag/Td51Lzon5sIf6cHU91oRTZeU9MhRzH21Ee3XXogPb69Cp8TFj1tKUSxLRKyhIrUCk1InCwXaFi7C/1WXy/Uwb0lt6diMN0++9cnWOY1Bl4Q0irwt+7Dskb3IGooglFuG7ffPw+HKVGgDNktOYmCQCiOntg7n/3of0sL8JqMMYLyCGomIg3rRev5cbL1pKrp4i88us0lJzsJhPya+tg5L3moRwx31xQ8+wuFKQ/3Ny7Dj0nwE+0T/tora4sAye0yuP4ylT+zAhOaQujrs9ntw6lLR922VaBd5uCWBs9uVw7EQ9nmRuXcPFj2+A0WdPnRcMB+/v7FC/TKY/fin7qNIO1qPJf+xAwXqByZ0hMQngnmF2HvfEuyfIjHPL+W21b2GsEeXCWkb5jy0CdW7uqB5ZVIyeSK23rsCR/Nl4iKJqW1tn5NzGcBLXl2LBQeSUHvfYtTn6cKzXa6cjY9wkgtJJ5sx/5drMbkxjKDo3R3W0HnpUrx7ZTkGk6K2W9ebd0v0thNY/tA2TDwcQPuKWdh8VyU6vG6E1RdibTQp4XdItEFMfHsHlrx4DB5RJSfkvLXPdZujnlQcv2kptl9QiKFIWGYhLjnWg1k/24AZu9vh8STh9Ip5WHvLJPTLDEU/iwk6v6+hi0+dX3A+VhZcInFD+6kWDAYvc7vdb3725FQgVfjQtMqCheaoKI05MRmy/wBtXFEhz7yiaEDkIE6qHmewcZAOczmVccxFC8usybZXTwx757f1R0DYVXybj3ckDOJsgc/Yumw9UBuTk5juZdKpU9+mo2uyP45L2ArK/iXe8aoaWVfPnUq800X/9o/55JfPGxuDduKsREPbZ9yTXdEzv4XNcU/5PXXPSYlxos1gjPHK78W41bfPFf/25Fd9f4b8csUNi0H6OXMaSSbj/ZtfDGaSbsU92gPHABUTzwJjJae6JL2f3wVNoYMzCBIkalQBSmXNieKzTEaFZ97aMTbhX5Rpb4ieQxa/H93O1jjPVYzFuzsYSrzElBBbt+RB37c3Rtm98MuYx1in2XSwGgvx+jYSE9lPiIsRBjQZVDkJS5zElKDtS4yj3StbN8Z69dm2iSlBHRt+7w6Yfm9jX1d8xcV0Q79i64xz6oxhGHmPke9womrlgZ8FeiQSmWDuf25QwdnazDL7I47n0Zud45bwNibP1pYAMXs0zyqGJShickgQGcTrPdF4t6Cumsbzb5YnBEzeExEjdM4tAcSQSLxatj3WNtYYNyIOfA7y4WPL5q4DBw4cOHDgwIEDB18udF2Ptpv7Dhw4cODAgQMHDhx8qeDvQ/Wa+w4cOHDgwIEDBw4cfKnQXS6t3Nx34MCBAwcOHDhw4OBLBVc5sufyow4cOHDgwIEDBw7OOTAx5S/hO3DgwIEDBw4cOHDwpUMXNJv7Dhw4cODAgQMHDhx8qeCV0wpj14EDBw4cOHDgwIGDLxeuH/zgBwt0Xb+Bq6o2DTbiSO8RhKNh87ADBw4cOHDgwIEDB18MolFj1f6JaeWYlDoZGrQtWiQSuUvTtMd4YFvXZrxx8s1P/9v6Dhw4cODAgQMHDhycJfjb+pKH4sLC83FR7iW8Vvozze/3z/d49MflQ6Bh8Cj2dO+R5DTsJKcOHDhw4MCBAwcOvlBE5aVFNVSnV6M6Y5pLj2iP/V+DV7PnrvTJMwAAAABJRU5ErkJggg==" id="222" name="Google Shape;222;p25"/>
          <p:cNvSpPr/>
          <p:nvPr/>
        </p:nvSpPr>
        <p:spPr>
          <a:xfrm>
            <a:off x="212725" y="-108347"/>
            <a:ext cx="304800" cy="2286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cxnSp>
        <p:nvCxnSpPr>
          <p:cNvPr id="223" name="Google Shape;223;p25"/>
          <p:cNvCxnSpPr/>
          <p:nvPr/>
        </p:nvCxnSpPr>
        <p:spPr>
          <a:xfrm>
            <a:off x="923525" y="3647090"/>
            <a:ext cx="6553200" cy="0"/>
          </a:xfrm>
          <a:prstGeom prst="straightConnector1">
            <a:avLst/>
          </a:prstGeom>
          <a:noFill/>
          <a:ln cap="flat" cmpd="sng" w="12700">
            <a:solidFill>
              <a:schemeClr val="dk1"/>
            </a:solidFill>
            <a:prstDash val="dash"/>
            <a:round/>
            <a:headEnd len="sm" w="sm" type="none"/>
            <a:tailEnd len="sm" w="sm" type="none"/>
          </a:ln>
          <a:effectLst>
            <a:outerShdw blurRad="40000" rotWithShape="0" dir="5400000" dist="20000">
              <a:srgbClr val="000000">
                <a:alpha val="37647"/>
              </a:srgbClr>
            </a:outerShdw>
          </a:effectLst>
        </p:spPr>
      </p:cxnSp>
      <p:sp>
        <p:nvSpPr>
          <p:cNvPr id="224" name="Google Shape;224;p25"/>
          <p:cNvSpPr/>
          <p:nvPr/>
        </p:nvSpPr>
        <p:spPr>
          <a:xfrm>
            <a:off x="2329880" y="3602448"/>
            <a:ext cx="91440" cy="68580"/>
          </a:xfrm>
          <a:prstGeom prst="ellipse">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5" name="Google Shape;225;p25"/>
          <p:cNvSpPr/>
          <p:nvPr/>
        </p:nvSpPr>
        <p:spPr>
          <a:xfrm>
            <a:off x="4019700" y="3602448"/>
            <a:ext cx="91440" cy="68580"/>
          </a:xfrm>
          <a:prstGeom prst="ellipse">
            <a:avLst/>
          </a:prstGeom>
          <a:solidFill>
            <a:srgbClr val="FF0000"/>
          </a:solid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6" name="Google Shape;226;p25"/>
          <p:cNvSpPr/>
          <p:nvPr/>
        </p:nvSpPr>
        <p:spPr>
          <a:xfrm>
            <a:off x="5747925" y="3613420"/>
            <a:ext cx="91440" cy="68580"/>
          </a:xfrm>
          <a:prstGeom prst="ellipse">
            <a:avLst/>
          </a:prstGeom>
          <a:solidFill>
            <a:srgbClr val="FF0000"/>
          </a:solid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7" name="Google Shape;227;p25"/>
          <p:cNvSpPr/>
          <p:nvPr/>
        </p:nvSpPr>
        <p:spPr>
          <a:xfrm>
            <a:off x="5071265" y="3602448"/>
            <a:ext cx="91440" cy="68580"/>
          </a:xfrm>
          <a:prstGeom prst="ellipse">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8" name="Google Shape;228;p25"/>
          <p:cNvSpPr txBox="1"/>
          <p:nvPr/>
        </p:nvSpPr>
        <p:spPr>
          <a:xfrm>
            <a:off x="2152485" y="3142959"/>
            <a:ext cx="444352"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A</a:t>
            </a:r>
            <a:endParaRPr/>
          </a:p>
        </p:txBody>
      </p:sp>
      <p:sp>
        <p:nvSpPr>
          <p:cNvPr id="229" name="Google Shape;229;p25"/>
          <p:cNvSpPr txBox="1"/>
          <p:nvPr/>
        </p:nvSpPr>
        <p:spPr>
          <a:xfrm>
            <a:off x="4916586" y="3027744"/>
            <a:ext cx="423514"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B</a:t>
            </a:r>
            <a:endParaRPr/>
          </a:p>
        </p:txBody>
      </p:sp>
      <p:sp>
        <p:nvSpPr>
          <p:cNvPr id="230" name="Google Shape;230;p25"/>
          <p:cNvSpPr txBox="1"/>
          <p:nvPr/>
        </p:nvSpPr>
        <p:spPr>
          <a:xfrm>
            <a:off x="3820408" y="3066149"/>
            <a:ext cx="444352"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rgbClr val="FF0000"/>
                </a:solidFill>
                <a:latin typeface="Times New Roman"/>
                <a:ea typeface="Times New Roman"/>
                <a:cs typeface="Times New Roman"/>
                <a:sym typeface="Times New Roman"/>
              </a:rPr>
              <a:t>C</a:t>
            </a:r>
            <a:endParaRPr/>
          </a:p>
        </p:txBody>
      </p:sp>
      <p:sp>
        <p:nvSpPr>
          <p:cNvPr id="231" name="Google Shape;231;p25"/>
          <p:cNvSpPr txBox="1"/>
          <p:nvPr/>
        </p:nvSpPr>
        <p:spPr>
          <a:xfrm>
            <a:off x="5685745" y="3080599"/>
            <a:ext cx="444352"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rgbClr val="FF0000"/>
                </a:solidFill>
                <a:latin typeface="Times New Roman"/>
                <a:ea typeface="Times New Roman"/>
                <a:cs typeface="Times New Roman"/>
                <a:sym typeface="Times New Roman"/>
              </a:rPr>
              <a:t>D</a:t>
            </a:r>
            <a:endParaRPr/>
          </a:p>
        </p:txBody>
      </p:sp>
      <p:sp>
        <p:nvSpPr>
          <p:cNvPr id="232" name="Google Shape;232;p25"/>
          <p:cNvSpPr/>
          <p:nvPr/>
        </p:nvSpPr>
        <p:spPr>
          <a:xfrm>
            <a:off x="78615" y="2469418"/>
            <a:ext cx="1219200" cy="342900"/>
          </a:xfrm>
          <a:prstGeom prst="roundRect">
            <a:avLst>
              <a:gd fmla="val 44327" name="adj"/>
            </a:avLst>
          </a:prstGeom>
          <a:solidFill>
            <a:srgbClr val="FF0000"/>
          </a:solid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r">
              <a:spcBef>
                <a:spcPts val="0"/>
              </a:spcBef>
              <a:spcAft>
                <a:spcPts val="0"/>
              </a:spcAft>
              <a:buNone/>
            </a:pPr>
            <a:r>
              <a:rPr lang="en-US" sz="2800">
                <a:solidFill>
                  <a:schemeClr val="lt1"/>
                </a:solidFill>
                <a:latin typeface="Times New Roman"/>
                <a:ea typeface="Times New Roman"/>
                <a:cs typeface="Times New Roman"/>
                <a:sym typeface="Times New Roman"/>
              </a:rPr>
              <a:t>HĐ 2</a:t>
            </a:r>
            <a:endParaRPr/>
          </a:p>
        </p:txBody>
      </p:sp>
      <p:pic>
        <p:nvPicPr>
          <p:cNvPr descr="A picture containing needle&#10;&#10;Description automatically generated" id="233" name="Google Shape;233;p25"/>
          <p:cNvPicPr preferRelativeResize="0"/>
          <p:nvPr/>
        </p:nvPicPr>
        <p:blipFill rotWithShape="1">
          <a:blip r:embed="rId3">
            <a:alphaModFix/>
          </a:blip>
          <a:srcRect b="24528" l="18595" r="10351" t="15964"/>
          <a:stretch/>
        </p:blipFill>
        <p:spPr>
          <a:xfrm rot="-1926277">
            <a:off x="2211838" y="2938005"/>
            <a:ext cx="1059583" cy="665566"/>
          </a:xfrm>
          <a:prstGeom prst="rect">
            <a:avLst/>
          </a:prstGeom>
          <a:noFill/>
          <a:ln>
            <a:noFill/>
          </a:ln>
        </p:spPr>
      </p:pic>
      <p:pic>
        <p:nvPicPr>
          <p:cNvPr descr="203713881_4038981772881290_9204127398814832645_n.jpg" id="234" name="Google Shape;234;p25"/>
          <p:cNvPicPr preferRelativeResize="0"/>
          <p:nvPr/>
        </p:nvPicPr>
        <p:blipFill rotWithShape="1">
          <a:blip r:embed="rId4">
            <a:alphaModFix/>
          </a:blip>
          <a:srcRect b="0" l="0" r="0" t="0"/>
          <a:stretch/>
        </p:blipFill>
        <p:spPr>
          <a:xfrm>
            <a:off x="1225965" y="3684899"/>
            <a:ext cx="4997450" cy="533400"/>
          </a:xfrm>
          <a:prstGeom prst="rect">
            <a:avLst/>
          </a:prstGeom>
          <a:noFill/>
          <a:ln>
            <a:noFill/>
          </a:ln>
        </p:spPr>
      </p:pic>
      <p:sp>
        <p:nvSpPr>
          <p:cNvPr id="235" name="Google Shape;235;p25"/>
          <p:cNvSpPr txBox="1"/>
          <p:nvPr/>
        </p:nvSpPr>
        <p:spPr>
          <a:xfrm>
            <a:off x="1" y="4210050"/>
            <a:ext cx="9143999"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Times New Roman"/>
                <a:ea typeface="Times New Roman"/>
                <a:cs typeface="Times New Roman"/>
                <a:sym typeface="Times New Roman"/>
              </a:rPr>
              <a:t>Nhận xét: </a:t>
            </a:r>
            <a:r>
              <a:rPr lang="en-US" sz="2400">
                <a:solidFill>
                  <a:schemeClr val="dk1"/>
                </a:solidFill>
                <a:latin typeface="Times New Roman"/>
                <a:ea typeface="Times New Roman"/>
                <a:cs typeface="Times New Roman"/>
                <a:sym typeface="Times New Roman"/>
              </a:rPr>
              <a:t>Điểm </a:t>
            </a:r>
            <a:r>
              <a:rPr b="1" lang="en-US" sz="2400">
                <a:solidFill>
                  <a:srgbClr val="FF0000"/>
                </a:solidFill>
                <a:latin typeface="Times New Roman"/>
                <a:ea typeface="Times New Roman"/>
                <a:cs typeface="Times New Roman"/>
                <a:sym typeface="Times New Roman"/>
              </a:rPr>
              <a:t>C</a:t>
            </a:r>
            <a:r>
              <a:rPr lang="en-US" sz="2400">
                <a:solidFill>
                  <a:schemeClr val="dk1"/>
                </a:solidFill>
                <a:latin typeface="Times New Roman"/>
                <a:ea typeface="Times New Roman"/>
                <a:cs typeface="Times New Roman"/>
                <a:sym typeface="Times New Roman"/>
              </a:rPr>
              <a:t> nằm giữa A và B thì </a:t>
            </a:r>
            <a:r>
              <a:rPr b="1" lang="en-US" sz="2400">
                <a:solidFill>
                  <a:srgbClr val="FF0000"/>
                </a:solidFill>
                <a:latin typeface="Times New Roman"/>
                <a:ea typeface="Times New Roman"/>
                <a:cs typeface="Times New Roman"/>
                <a:sym typeface="Times New Roman"/>
              </a:rPr>
              <a:t>C nằm trên </a:t>
            </a:r>
            <a:r>
              <a:rPr lang="en-US" sz="2400">
                <a:solidFill>
                  <a:schemeClr val="dk1"/>
                </a:solidFill>
                <a:latin typeface="Times New Roman"/>
                <a:ea typeface="Times New Roman"/>
                <a:cs typeface="Times New Roman"/>
                <a:sym typeface="Times New Roman"/>
              </a:rPr>
              <a:t>vạch thẳng màu đen, điểm </a:t>
            </a:r>
            <a:r>
              <a:rPr b="1" lang="en-US" sz="2400">
                <a:solidFill>
                  <a:srgbClr val="FF0000"/>
                </a:solidFill>
                <a:latin typeface="Times New Roman"/>
                <a:ea typeface="Times New Roman"/>
                <a:cs typeface="Times New Roman"/>
                <a:sym typeface="Times New Roman"/>
              </a:rPr>
              <a:t>D</a:t>
            </a:r>
            <a:r>
              <a:rPr lang="en-US" sz="2400">
                <a:solidFill>
                  <a:schemeClr val="dk1"/>
                </a:solidFill>
                <a:latin typeface="Times New Roman"/>
                <a:ea typeface="Times New Roman"/>
                <a:cs typeface="Times New Roman"/>
                <a:sym typeface="Times New Roman"/>
              </a:rPr>
              <a:t> không nằm giữa  A và  B thì </a:t>
            </a:r>
            <a:r>
              <a:rPr b="1" lang="en-US" sz="2400">
                <a:solidFill>
                  <a:srgbClr val="FF0000"/>
                </a:solidFill>
                <a:latin typeface="Times New Roman"/>
                <a:ea typeface="Times New Roman"/>
                <a:cs typeface="Times New Roman"/>
                <a:sym typeface="Times New Roman"/>
              </a:rPr>
              <a:t>D không nằm trên </a:t>
            </a:r>
            <a:r>
              <a:rPr lang="en-US" sz="2400">
                <a:solidFill>
                  <a:schemeClr val="dk1"/>
                </a:solidFill>
                <a:latin typeface="Times New Roman"/>
                <a:ea typeface="Times New Roman"/>
                <a:cs typeface="Times New Roman"/>
                <a:sym typeface="Times New Roman"/>
              </a:rPr>
              <a:t>phần này.</a:t>
            </a:r>
            <a:endParaRPr sz="2400">
              <a:solidFill>
                <a:schemeClr val="dk1"/>
              </a:solidFill>
              <a:latin typeface="Times New Roman"/>
              <a:ea typeface="Times New Roman"/>
              <a:cs typeface="Times New Roman"/>
              <a:sym typeface="Times New Roman"/>
            </a:endParaRPr>
          </a:p>
        </p:txBody>
      </p:sp>
      <p:sp>
        <p:nvSpPr>
          <p:cNvPr id="236" name="Google Shape;236;p25"/>
          <p:cNvSpPr/>
          <p:nvPr/>
        </p:nvSpPr>
        <p:spPr>
          <a:xfrm>
            <a:off x="353762" y="41134"/>
            <a:ext cx="8436476" cy="107721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200" cap="none">
                <a:solidFill>
                  <a:srgbClr val="FF0000"/>
                </a:solidFill>
                <a:latin typeface="Times New Roman"/>
                <a:ea typeface="Times New Roman"/>
                <a:cs typeface="Times New Roman"/>
                <a:sym typeface="Times New Roman"/>
              </a:rPr>
              <a:t>TIẾT 34 - BÀI 34: </a:t>
            </a:r>
            <a:endParaRPr/>
          </a:p>
          <a:p>
            <a:pPr indent="0" lvl="0" marL="0" marR="0" rtl="0" algn="ctr">
              <a:spcBef>
                <a:spcPts val="0"/>
              </a:spcBef>
              <a:spcAft>
                <a:spcPts val="0"/>
              </a:spcAft>
              <a:buNone/>
            </a:pPr>
            <a:r>
              <a:rPr b="1" lang="en-US" sz="3200" cap="none">
                <a:solidFill>
                  <a:srgbClr val="FF0000"/>
                </a:solidFill>
                <a:latin typeface="Times New Roman"/>
                <a:ea typeface="Times New Roman"/>
                <a:cs typeface="Times New Roman"/>
                <a:sym typeface="Times New Roman"/>
              </a:rPr>
              <a:t>ĐOẠN THẲNG. ĐỘ DÀI ĐOẠN THẲNG (T1)</a:t>
            </a:r>
            <a:endParaRPr b="1" sz="3200" cap="none">
              <a:solidFill>
                <a:srgbClr val="FF0000"/>
              </a:solidFill>
              <a:latin typeface="Times New Roman"/>
              <a:ea typeface="Times New Roman"/>
              <a:cs typeface="Times New Roman"/>
              <a:sym typeface="Times New Roman"/>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25"/>
                                        </p:tgtEl>
                                        <p:attrNameLst>
                                          <p:attrName>style.visibility</p:attrName>
                                        </p:attrNameLst>
                                      </p:cBhvr>
                                      <p:to>
                                        <p:strVal val="visible"/>
                                      </p:to>
                                    </p:set>
                                    <p:anim calcmode="lin" valueType="num">
                                      <p:cBhvr additive="base">
                                        <p:cTn dur="500"/>
                                        <p:tgtEl>
                                          <p:spTgt spid="225"/>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0"/>
                                        </p:tgtEl>
                                        <p:attrNameLst>
                                          <p:attrName>style.visibility</p:attrName>
                                        </p:attrNameLst>
                                      </p:cBhvr>
                                      <p:to>
                                        <p:strVal val="visible"/>
                                      </p:to>
                                    </p:set>
                                    <p:animEffect filter="fade" transition="in">
                                      <p:cBhvr>
                                        <p:cTn dur="500"/>
                                        <p:tgtEl>
                                          <p:spTgt spid="23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26"/>
                                        </p:tgtEl>
                                        <p:attrNameLst>
                                          <p:attrName>style.visibility</p:attrName>
                                        </p:attrNameLst>
                                      </p:cBhvr>
                                      <p:to>
                                        <p:strVal val="visible"/>
                                      </p:to>
                                    </p:set>
                                    <p:anim calcmode="lin" valueType="num">
                                      <p:cBhvr additive="base">
                                        <p:cTn dur="500"/>
                                        <p:tgtEl>
                                          <p:spTgt spid="226"/>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1"/>
                                        </p:tgtEl>
                                        <p:attrNameLst>
                                          <p:attrName>style.visibility</p:attrName>
                                        </p:attrNameLst>
                                      </p:cBhvr>
                                      <p:to>
                                        <p:strVal val="visible"/>
                                      </p:to>
                                    </p:set>
                                    <p:animEffect filter="fade" transition="in">
                                      <p:cBhvr>
                                        <p:cTn dur="500"/>
                                        <p:tgtEl>
                                          <p:spTgt spid="23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34"/>
                                        </p:tgtEl>
                                        <p:attrNameLst>
                                          <p:attrName>style.visibility</p:attrName>
                                        </p:attrNameLst>
                                      </p:cBhvr>
                                      <p:to>
                                        <p:strVal val="visible"/>
                                      </p:to>
                                    </p:set>
                                    <p:anim calcmode="lin" valueType="num">
                                      <p:cBhvr additive="base">
                                        <p:cTn dur="500"/>
                                        <p:tgtEl>
                                          <p:spTgt spid="234"/>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0"/>
                                        </p:tgtEl>
                                        <p:attrNameLst>
                                          <p:attrName>style.visibility</p:attrName>
                                        </p:attrNameLst>
                                      </p:cBhvr>
                                      <p:to>
                                        <p:strVal val="visible"/>
                                      </p:to>
                                    </p:set>
                                    <p:animEffect filter="fade" transition="in">
                                      <p:cBhvr>
                                        <p:cTn dur="2000"/>
                                        <p:tgtEl>
                                          <p:spTgt spid="22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233"/>
                                        </p:tgtEl>
                                      </p:cBhvr>
                                    </p:animEffect>
                                    <p:set>
                                      <p:cBhvr>
                                        <p:cTn dur="1" fill="hold">
                                          <p:stCondLst>
                                            <p:cond delay="500"/>
                                          </p:stCondLst>
                                        </p:cTn>
                                        <p:tgtEl>
                                          <p:spTgt spid="233"/>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234"/>
                                        </p:tgtEl>
                                      </p:cBhvr>
                                    </p:animEffect>
                                    <p:set>
                                      <p:cBhvr>
                                        <p:cTn dur="1" fill="hold">
                                          <p:stCondLst>
                                            <p:cond delay="500"/>
                                          </p:stCondLst>
                                        </p:cTn>
                                        <p:tgtEl>
                                          <p:spTgt spid="234"/>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5"/>
                                        </p:tgtEl>
                                        <p:attrNameLst>
                                          <p:attrName>style.visibility</p:attrName>
                                        </p:attrNameLst>
                                      </p:cBhvr>
                                      <p:to>
                                        <p:strVal val="visible"/>
                                      </p:to>
                                    </p:set>
                                    <p:animEffect filter="fade" transition="in">
                                      <p:cBhvr>
                                        <p:cTn dur="500"/>
                                        <p:tgtEl>
                                          <p:spTgt spid="23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26"/>
          <p:cNvSpPr/>
          <p:nvPr/>
        </p:nvSpPr>
        <p:spPr>
          <a:xfrm>
            <a:off x="7398277" y="1684306"/>
            <a:ext cx="91440" cy="68580"/>
          </a:xfrm>
          <a:prstGeom prst="ellipse">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Calibri"/>
              <a:ea typeface="Calibri"/>
              <a:cs typeface="Calibri"/>
              <a:sym typeface="Calibri"/>
            </a:endParaRPr>
          </a:p>
        </p:txBody>
      </p:sp>
      <p:sp>
        <p:nvSpPr>
          <p:cNvPr id="243" name="Google Shape;243;p26"/>
          <p:cNvSpPr/>
          <p:nvPr/>
        </p:nvSpPr>
        <p:spPr>
          <a:xfrm>
            <a:off x="6706987" y="1692536"/>
            <a:ext cx="91440" cy="68580"/>
          </a:xfrm>
          <a:prstGeom prst="ellipse">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Calibri"/>
              <a:ea typeface="Calibri"/>
              <a:cs typeface="Calibri"/>
              <a:sym typeface="Calibri"/>
            </a:endParaRPr>
          </a:p>
        </p:txBody>
      </p:sp>
      <p:sp>
        <p:nvSpPr>
          <p:cNvPr id="244" name="Google Shape;244;p26"/>
          <p:cNvSpPr/>
          <p:nvPr/>
        </p:nvSpPr>
        <p:spPr>
          <a:xfrm>
            <a:off x="5962662" y="1684306"/>
            <a:ext cx="91440" cy="68580"/>
          </a:xfrm>
          <a:prstGeom prst="ellipse">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Calibri"/>
              <a:ea typeface="Calibri"/>
              <a:cs typeface="Calibri"/>
              <a:sym typeface="Calibri"/>
            </a:endParaRPr>
          </a:p>
        </p:txBody>
      </p:sp>
      <p:sp>
        <p:nvSpPr>
          <p:cNvPr id="245" name="Google Shape;245;p26"/>
          <p:cNvSpPr/>
          <p:nvPr/>
        </p:nvSpPr>
        <p:spPr>
          <a:xfrm>
            <a:off x="5132382" y="1684306"/>
            <a:ext cx="91440" cy="91440"/>
          </a:xfrm>
          <a:prstGeom prst="ellipse">
            <a:avLst/>
          </a:prstGeom>
          <a:solidFill>
            <a:srgbClr val="FF0000"/>
          </a:solid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Calibri"/>
              <a:ea typeface="Calibri"/>
              <a:cs typeface="Calibri"/>
              <a:sym typeface="Calibri"/>
            </a:endParaRPr>
          </a:p>
        </p:txBody>
      </p:sp>
      <p:sp>
        <p:nvSpPr>
          <p:cNvPr id="246" name="Google Shape;246;p26"/>
          <p:cNvSpPr/>
          <p:nvPr/>
        </p:nvSpPr>
        <p:spPr>
          <a:xfrm>
            <a:off x="3773577" y="1684306"/>
            <a:ext cx="91440" cy="91440"/>
          </a:xfrm>
          <a:prstGeom prst="ellipse">
            <a:avLst/>
          </a:prstGeom>
          <a:solidFill>
            <a:srgbClr val="FF0000"/>
          </a:solid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Calibri"/>
              <a:ea typeface="Calibri"/>
              <a:cs typeface="Calibri"/>
              <a:sym typeface="Calibri"/>
            </a:endParaRPr>
          </a:p>
        </p:txBody>
      </p:sp>
      <p:sp>
        <p:nvSpPr>
          <p:cNvPr id="247" name="Google Shape;247;p26"/>
          <p:cNvSpPr/>
          <p:nvPr/>
        </p:nvSpPr>
        <p:spPr>
          <a:xfrm>
            <a:off x="3082287" y="1692536"/>
            <a:ext cx="91440" cy="91440"/>
          </a:xfrm>
          <a:prstGeom prst="ellipse">
            <a:avLst/>
          </a:prstGeom>
          <a:solidFill>
            <a:srgbClr val="FF0000"/>
          </a:solid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Calibri"/>
              <a:ea typeface="Calibri"/>
              <a:cs typeface="Calibri"/>
              <a:sym typeface="Calibri"/>
            </a:endParaRPr>
          </a:p>
        </p:txBody>
      </p:sp>
      <p:sp>
        <p:nvSpPr>
          <p:cNvPr id="248" name="Google Shape;248;p26"/>
          <p:cNvSpPr/>
          <p:nvPr/>
        </p:nvSpPr>
        <p:spPr>
          <a:xfrm>
            <a:off x="715807" y="1684306"/>
            <a:ext cx="91440" cy="91440"/>
          </a:xfrm>
          <a:prstGeom prst="ellipse">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Calibri"/>
              <a:ea typeface="Calibri"/>
              <a:cs typeface="Calibri"/>
              <a:sym typeface="Calibri"/>
            </a:endParaRPr>
          </a:p>
        </p:txBody>
      </p:sp>
      <p:sp>
        <p:nvSpPr>
          <p:cNvPr id="249" name="Google Shape;249;p26"/>
          <p:cNvSpPr/>
          <p:nvPr/>
        </p:nvSpPr>
        <p:spPr>
          <a:xfrm>
            <a:off x="1215072" y="1684306"/>
            <a:ext cx="91440" cy="91440"/>
          </a:xfrm>
          <a:prstGeom prst="ellipse">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Calibri"/>
              <a:ea typeface="Calibri"/>
              <a:cs typeface="Calibri"/>
              <a:sym typeface="Calibri"/>
            </a:endParaRPr>
          </a:p>
        </p:txBody>
      </p:sp>
      <p:sp>
        <p:nvSpPr>
          <p:cNvPr id="250" name="Google Shape;250;p26"/>
          <p:cNvSpPr/>
          <p:nvPr/>
        </p:nvSpPr>
        <p:spPr>
          <a:xfrm>
            <a:off x="2482437" y="1722711"/>
            <a:ext cx="91440" cy="91440"/>
          </a:xfrm>
          <a:prstGeom prst="ellipse">
            <a:avLst/>
          </a:prstGeom>
          <a:solidFill>
            <a:srgbClr val="FF0000"/>
          </a:solid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Calibri"/>
              <a:ea typeface="Calibri"/>
              <a:cs typeface="Calibri"/>
              <a:sym typeface="Calibri"/>
            </a:endParaRPr>
          </a:p>
        </p:txBody>
      </p:sp>
      <p:cxnSp>
        <p:nvCxnSpPr>
          <p:cNvPr id="251" name="Google Shape;251;p26"/>
          <p:cNvCxnSpPr/>
          <p:nvPr/>
        </p:nvCxnSpPr>
        <p:spPr>
          <a:xfrm>
            <a:off x="885120" y="3071015"/>
            <a:ext cx="6400800" cy="0"/>
          </a:xfrm>
          <a:prstGeom prst="straightConnector1">
            <a:avLst/>
          </a:prstGeom>
          <a:noFill/>
          <a:ln cap="flat" cmpd="sng" w="12700">
            <a:solidFill>
              <a:srgbClr val="0066FF"/>
            </a:solidFill>
            <a:prstDash val="dash"/>
            <a:round/>
            <a:headEnd len="sm" w="sm" type="none"/>
            <a:tailEnd len="sm" w="sm" type="none"/>
          </a:ln>
        </p:spPr>
      </p:cxnSp>
      <p:cxnSp>
        <p:nvCxnSpPr>
          <p:cNvPr id="252" name="Google Shape;252;p26"/>
          <p:cNvCxnSpPr/>
          <p:nvPr/>
        </p:nvCxnSpPr>
        <p:spPr>
          <a:xfrm>
            <a:off x="1845245" y="3085465"/>
            <a:ext cx="3648475" cy="0"/>
          </a:xfrm>
          <a:prstGeom prst="straightConnector1">
            <a:avLst/>
          </a:prstGeom>
          <a:noFill/>
          <a:ln cap="flat" cmpd="sng" w="28575">
            <a:solidFill>
              <a:schemeClr val="dk1"/>
            </a:solidFill>
            <a:prstDash val="solid"/>
            <a:round/>
            <a:headEnd len="sm" w="sm" type="none"/>
            <a:tailEnd len="sm" w="sm" type="none"/>
          </a:ln>
        </p:spPr>
      </p:cxnSp>
      <p:sp>
        <p:nvSpPr>
          <p:cNvPr id="253" name="Google Shape;253;p26"/>
          <p:cNvSpPr/>
          <p:nvPr/>
        </p:nvSpPr>
        <p:spPr>
          <a:xfrm>
            <a:off x="1792210" y="3047060"/>
            <a:ext cx="91440" cy="91440"/>
          </a:xfrm>
          <a:prstGeom prst="ellipse">
            <a:avLst/>
          </a:prstGeom>
          <a:solidFill>
            <a:srgbClr val="FF0000"/>
          </a:solid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Calibri"/>
              <a:ea typeface="Calibri"/>
              <a:cs typeface="Calibri"/>
              <a:sym typeface="Calibri"/>
            </a:endParaRPr>
          </a:p>
        </p:txBody>
      </p:sp>
      <p:sp>
        <p:nvSpPr>
          <p:cNvPr id="254" name="Google Shape;254;p26"/>
          <p:cNvSpPr txBox="1"/>
          <p:nvPr/>
        </p:nvSpPr>
        <p:spPr>
          <a:xfrm>
            <a:off x="1499600" y="3239085"/>
            <a:ext cx="444352"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A</a:t>
            </a:r>
            <a:endParaRPr/>
          </a:p>
        </p:txBody>
      </p:sp>
      <p:sp>
        <p:nvSpPr>
          <p:cNvPr id="255" name="Google Shape;255;p26"/>
          <p:cNvSpPr txBox="1"/>
          <p:nvPr/>
        </p:nvSpPr>
        <p:spPr>
          <a:xfrm>
            <a:off x="5223826" y="3200680"/>
            <a:ext cx="423514"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B</a:t>
            </a:r>
            <a:endParaRPr/>
          </a:p>
        </p:txBody>
      </p:sp>
      <p:sp>
        <p:nvSpPr>
          <p:cNvPr id="256" name="Google Shape;256;p26"/>
          <p:cNvSpPr/>
          <p:nvPr/>
        </p:nvSpPr>
        <p:spPr>
          <a:xfrm>
            <a:off x="5416910" y="3047060"/>
            <a:ext cx="91440" cy="91440"/>
          </a:xfrm>
          <a:prstGeom prst="ellipse">
            <a:avLst/>
          </a:prstGeom>
          <a:solidFill>
            <a:srgbClr val="FF0000"/>
          </a:solid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Calibri"/>
              <a:ea typeface="Calibri"/>
              <a:cs typeface="Calibri"/>
              <a:sym typeface="Calibri"/>
            </a:endParaRPr>
          </a:p>
        </p:txBody>
      </p:sp>
      <p:sp>
        <p:nvSpPr>
          <p:cNvPr id="257" name="Google Shape;257;p26"/>
          <p:cNvSpPr/>
          <p:nvPr/>
        </p:nvSpPr>
        <p:spPr>
          <a:xfrm>
            <a:off x="5968142" y="1468821"/>
            <a:ext cx="2073870" cy="1113745"/>
          </a:xfrm>
          <a:prstGeom prst="cloud">
            <a:avLst/>
          </a:prstGeom>
          <a:solidFill>
            <a:srgbClr val="7F7F7F"/>
          </a:solidFill>
          <a:ln cap="flat" cmpd="sng" w="9525">
            <a:solidFill>
              <a:srgbClr val="45A9C4"/>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dk1"/>
              </a:solidFill>
              <a:latin typeface="Calibri"/>
              <a:ea typeface="Calibri"/>
              <a:cs typeface="Calibri"/>
              <a:sym typeface="Calibri"/>
            </a:endParaRPr>
          </a:p>
        </p:txBody>
      </p:sp>
      <p:sp>
        <p:nvSpPr>
          <p:cNvPr id="258" name="Google Shape;258;p26"/>
          <p:cNvSpPr/>
          <p:nvPr/>
        </p:nvSpPr>
        <p:spPr>
          <a:xfrm>
            <a:off x="6311042" y="1430721"/>
            <a:ext cx="2073870" cy="1113745"/>
          </a:xfrm>
          <a:prstGeom prst="cloud">
            <a:avLst/>
          </a:prstGeom>
          <a:solidFill>
            <a:srgbClr val="7F7F7F"/>
          </a:solidFill>
          <a:ln cap="flat" cmpd="sng" w="9525">
            <a:solidFill>
              <a:srgbClr val="45A9C4"/>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dk1"/>
              </a:solidFill>
              <a:latin typeface="Calibri"/>
              <a:ea typeface="Calibri"/>
              <a:cs typeface="Calibri"/>
              <a:sym typeface="Calibri"/>
            </a:endParaRPr>
          </a:p>
        </p:txBody>
      </p:sp>
      <p:sp>
        <p:nvSpPr>
          <p:cNvPr id="259" name="Google Shape;259;p26"/>
          <p:cNvSpPr txBox="1"/>
          <p:nvPr/>
        </p:nvSpPr>
        <p:spPr>
          <a:xfrm>
            <a:off x="78615" y="3992735"/>
            <a:ext cx="7269362"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700">
                <a:solidFill>
                  <a:srgbClr val="FF0000"/>
                </a:solidFill>
                <a:latin typeface="Times New Roman"/>
                <a:ea typeface="Times New Roman"/>
                <a:cs typeface="Times New Roman"/>
                <a:sym typeface="Times New Roman"/>
              </a:rPr>
              <a:t>Đoạn thẳng </a:t>
            </a:r>
            <a:r>
              <a:rPr lang="en-US" sz="2700">
                <a:solidFill>
                  <a:schemeClr val="dk1"/>
                </a:solidFill>
                <a:latin typeface="Times New Roman"/>
                <a:ea typeface="Times New Roman"/>
                <a:cs typeface="Times New Roman"/>
                <a:sym typeface="Times New Roman"/>
              </a:rPr>
              <a:t>AB, hay đoạn thẳng BA, là hình gồm</a:t>
            </a:r>
            <a:endParaRPr sz="2700">
              <a:solidFill>
                <a:schemeClr val="dk1"/>
              </a:solidFill>
              <a:latin typeface="Times New Roman"/>
              <a:ea typeface="Times New Roman"/>
              <a:cs typeface="Times New Roman"/>
              <a:sym typeface="Times New Roman"/>
            </a:endParaRPr>
          </a:p>
        </p:txBody>
      </p:sp>
      <p:sp>
        <p:nvSpPr>
          <p:cNvPr id="260" name="Google Shape;260;p26"/>
          <p:cNvSpPr txBox="1"/>
          <p:nvPr/>
        </p:nvSpPr>
        <p:spPr>
          <a:xfrm>
            <a:off x="6991515" y="3992735"/>
            <a:ext cx="2236959"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700">
                <a:solidFill>
                  <a:schemeClr val="dk1"/>
                </a:solidFill>
                <a:latin typeface="Times New Roman"/>
                <a:ea typeface="Times New Roman"/>
                <a:cs typeface="Times New Roman"/>
                <a:sym typeface="Times New Roman"/>
              </a:rPr>
              <a:t>2 điểm A và B</a:t>
            </a:r>
            <a:endParaRPr sz="2700">
              <a:solidFill>
                <a:schemeClr val="dk1"/>
              </a:solidFill>
              <a:latin typeface="Times New Roman"/>
              <a:ea typeface="Times New Roman"/>
              <a:cs typeface="Times New Roman"/>
              <a:sym typeface="Times New Roman"/>
            </a:endParaRPr>
          </a:p>
        </p:txBody>
      </p:sp>
      <p:sp>
        <p:nvSpPr>
          <p:cNvPr id="261" name="Google Shape;261;p26"/>
          <p:cNvSpPr txBox="1"/>
          <p:nvPr/>
        </p:nvSpPr>
        <p:spPr>
          <a:xfrm>
            <a:off x="97243" y="4429640"/>
            <a:ext cx="5396477"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700">
                <a:solidFill>
                  <a:schemeClr val="dk1"/>
                </a:solidFill>
                <a:latin typeface="Times New Roman"/>
                <a:ea typeface="Times New Roman"/>
                <a:cs typeface="Times New Roman"/>
                <a:sym typeface="Times New Roman"/>
              </a:rPr>
              <a:t>cùng với các điểm nằm giữa A và B.</a:t>
            </a:r>
            <a:endParaRPr sz="2700">
              <a:solidFill>
                <a:schemeClr val="dk1"/>
              </a:solidFill>
              <a:latin typeface="Times New Roman"/>
              <a:ea typeface="Times New Roman"/>
              <a:cs typeface="Times New Roman"/>
              <a:sym typeface="Times New Roman"/>
            </a:endParaRPr>
          </a:p>
        </p:txBody>
      </p:sp>
      <p:sp>
        <p:nvSpPr>
          <p:cNvPr id="262" name="Google Shape;262;p26"/>
          <p:cNvSpPr txBox="1"/>
          <p:nvPr/>
        </p:nvSpPr>
        <p:spPr>
          <a:xfrm>
            <a:off x="2306105" y="3531875"/>
            <a:ext cx="2829621" cy="5078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700">
                <a:solidFill>
                  <a:srgbClr val="FF0000"/>
                </a:solidFill>
                <a:latin typeface="Times New Roman"/>
                <a:ea typeface="Times New Roman"/>
                <a:cs typeface="Times New Roman"/>
                <a:sym typeface="Times New Roman"/>
              </a:rPr>
              <a:t>Đầu mút </a:t>
            </a:r>
            <a:r>
              <a:rPr lang="en-US" sz="2700">
                <a:solidFill>
                  <a:schemeClr val="dk1"/>
                </a:solidFill>
                <a:latin typeface="Times New Roman"/>
                <a:ea typeface="Times New Roman"/>
                <a:cs typeface="Times New Roman"/>
                <a:sym typeface="Times New Roman"/>
              </a:rPr>
              <a:t>(hay </a:t>
            </a:r>
            <a:r>
              <a:rPr lang="en-US" sz="2700">
                <a:solidFill>
                  <a:srgbClr val="FF0000"/>
                </a:solidFill>
                <a:latin typeface="Times New Roman"/>
                <a:ea typeface="Times New Roman"/>
                <a:cs typeface="Times New Roman"/>
                <a:sym typeface="Times New Roman"/>
              </a:rPr>
              <a:t>mút</a:t>
            </a:r>
            <a:r>
              <a:rPr lang="en-US" sz="2700">
                <a:solidFill>
                  <a:schemeClr val="dk1"/>
                </a:solidFill>
                <a:latin typeface="Times New Roman"/>
                <a:ea typeface="Times New Roman"/>
                <a:cs typeface="Times New Roman"/>
                <a:sym typeface="Times New Roman"/>
              </a:rPr>
              <a:t>)</a:t>
            </a:r>
            <a:endParaRPr sz="2700">
              <a:solidFill>
                <a:schemeClr val="dk1"/>
              </a:solidFill>
              <a:latin typeface="Times New Roman"/>
              <a:ea typeface="Times New Roman"/>
              <a:cs typeface="Times New Roman"/>
              <a:sym typeface="Times New Roman"/>
            </a:endParaRPr>
          </a:p>
        </p:txBody>
      </p:sp>
      <p:cxnSp>
        <p:nvCxnSpPr>
          <p:cNvPr id="263" name="Google Shape;263;p26"/>
          <p:cNvCxnSpPr/>
          <p:nvPr/>
        </p:nvCxnSpPr>
        <p:spPr>
          <a:xfrm rot="10800000">
            <a:off x="1845245" y="3147825"/>
            <a:ext cx="691290" cy="460860"/>
          </a:xfrm>
          <a:prstGeom prst="straightConnector1">
            <a:avLst/>
          </a:prstGeom>
          <a:noFill/>
          <a:ln cap="flat" cmpd="sng" w="9525">
            <a:solidFill>
              <a:srgbClr val="4A7DBA"/>
            </a:solidFill>
            <a:prstDash val="dot"/>
            <a:round/>
            <a:headEnd len="sm" w="sm" type="none"/>
            <a:tailEnd len="med" w="med" type="stealth"/>
          </a:ln>
        </p:spPr>
      </p:cxnSp>
      <p:cxnSp>
        <p:nvCxnSpPr>
          <p:cNvPr id="264" name="Google Shape;264;p26"/>
          <p:cNvCxnSpPr>
            <a:endCxn id="255" idx="0"/>
          </p:cNvCxnSpPr>
          <p:nvPr/>
        </p:nvCxnSpPr>
        <p:spPr>
          <a:xfrm flipH="1" rot="10800000">
            <a:off x="4763883" y="3200680"/>
            <a:ext cx="671700" cy="446400"/>
          </a:xfrm>
          <a:prstGeom prst="straightConnector1">
            <a:avLst/>
          </a:prstGeom>
          <a:noFill/>
          <a:ln cap="flat" cmpd="sng" w="9525">
            <a:solidFill>
              <a:srgbClr val="4A7DBA"/>
            </a:solidFill>
            <a:prstDash val="dot"/>
            <a:round/>
            <a:headEnd len="sm" w="sm" type="none"/>
            <a:tailEnd len="med" w="med" type="stealth"/>
          </a:ln>
        </p:spPr>
      </p:cxnSp>
      <p:sp>
        <p:nvSpPr>
          <p:cNvPr id="265" name="Google Shape;265;p26"/>
          <p:cNvSpPr/>
          <p:nvPr/>
        </p:nvSpPr>
        <p:spPr>
          <a:xfrm>
            <a:off x="353762" y="56367"/>
            <a:ext cx="8436476" cy="107721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200" cap="none">
                <a:solidFill>
                  <a:srgbClr val="FF0000"/>
                </a:solidFill>
                <a:latin typeface="Times New Roman"/>
                <a:ea typeface="Times New Roman"/>
                <a:cs typeface="Times New Roman"/>
                <a:sym typeface="Times New Roman"/>
              </a:rPr>
              <a:t>TIẾT 34 - BÀI 34: </a:t>
            </a:r>
            <a:endParaRPr/>
          </a:p>
          <a:p>
            <a:pPr indent="0" lvl="0" marL="0" marR="0" rtl="0" algn="ctr">
              <a:spcBef>
                <a:spcPts val="0"/>
              </a:spcBef>
              <a:spcAft>
                <a:spcPts val="0"/>
              </a:spcAft>
              <a:buNone/>
            </a:pPr>
            <a:r>
              <a:rPr b="1" lang="en-US" sz="3200" cap="none">
                <a:solidFill>
                  <a:srgbClr val="FF0000"/>
                </a:solidFill>
                <a:latin typeface="Times New Roman"/>
                <a:ea typeface="Times New Roman"/>
                <a:cs typeface="Times New Roman"/>
                <a:sym typeface="Times New Roman"/>
              </a:rPr>
              <a:t>ĐOẠN THẲNG. ĐỘ DÀI ĐOẠN THẲNG (T1)</a:t>
            </a:r>
            <a:endParaRPr b="1" sz="3200" cap="none">
              <a:solidFill>
                <a:srgbClr val="FF0000"/>
              </a:solidFill>
              <a:latin typeface="Times New Roman"/>
              <a:ea typeface="Times New Roman"/>
              <a:cs typeface="Times New Roman"/>
              <a:sym typeface="Times New Roman"/>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9"/>
                                        </p:tgtEl>
                                        <p:attrNameLst>
                                          <p:attrName>style.visibility</p:attrName>
                                        </p:attrNameLst>
                                      </p:cBhvr>
                                      <p:to>
                                        <p:strVal val="visible"/>
                                      </p:to>
                                    </p:set>
                                    <p:animEffect filter="fade" transition="in">
                                      <p:cBhvr>
                                        <p:cTn dur="1000"/>
                                        <p:tgtEl>
                                          <p:spTgt spid="259"/>
                                        </p:tgtEl>
                                      </p:cBhvr>
                                    </p:animEffect>
                                  </p:childTnLst>
                                </p:cTn>
                              </p:par>
                              <p:par>
                                <p:cTn fill="hold" nodeType="withEffect" presetClass="entr" presetID="1" presetSubtype="0">
                                  <p:stCondLst>
                                    <p:cond delay="0"/>
                                  </p:stCondLst>
                                  <p:childTnLst>
                                    <p:set>
                                      <p:cBhvr>
                                        <p:cTn dur="1" fill="hold">
                                          <p:stCondLst>
                                            <p:cond delay="0"/>
                                          </p:stCondLst>
                                        </p:cTn>
                                        <p:tgtEl>
                                          <p:spTgt spid="25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52"/>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254"/>
                                        </p:tgtEl>
                                        <p:attrNameLst>
                                          <p:attrName>style.visibility</p:attrName>
                                        </p:attrNameLst>
                                      </p:cBhvr>
                                      <p:to>
                                        <p:strVal val="visible"/>
                                      </p:to>
                                    </p:set>
                                    <p:animEffect filter="fade" transition="in">
                                      <p:cBhvr>
                                        <p:cTn dur="500"/>
                                        <p:tgtEl>
                                          <p:spTgt spid="254"/>
                                        </p:tgtEl>
                                      </p:cBhvr>
                                    </p:animEffect>
                                  </p:childTnLst>
                                </p:cTn>
                              </p:par>
                              <p:par>
                                <p:cTn fill="hold" nodeType="withEffect" presetClass="entr" presetID="10" presetSubtype="0">
                                  <p:stCondLst>
                                    <p:cond delay="0"/>
                                  </p:stCondLst>
                                  <p:childTnLst>
                                    <p:set>
                                      <p:cBhvr>
                                        <p:cTn dur="1" fill="hold">
                                          <p:stCondLst>
                                            <p:cond delay="0"/>
                                          </p:stCondLst>
                                        </p:cTn>
                                        <p:tgtEl>
                                          <p:spTgt spid="255"/>
                                        </p:tgtEl>
                                        <p:attrNameLst>
                                          <p:attrName>style.visibility</p:attrName>
                                        </p:attrNameLst>
                                      </p:cBhvr>
                                      <p:to>
                                        <p:strVal val="visible"/>
                                      </p:to>
                                    </p:set>
                                    <p:animEffect filter="fade" transition="in">
                                      <p:cBhvr>
                                        <p:cTn dur="500"/>
                                        <p:tgtEl>
                                          <p:spTgt spid="255"/>
                                        </p:tgtEl>
                                      </p:cBhvr>
                                    </p:animEffect>
                                  </p:childTnLst>
                                </p:cTn>
                              </p:par>
                              <p:par>
                                <p:cTn fill="hold" nodeType="withEffect" presetClass="entr" presetID="23" presetSubtype="16">
                                  <p:stCondLst>
                                    <p:cond delay="0"/>
                                  </p:stCondLst>
                                  <p:childTnLst>
                                    <p:set>
                                      <p:cBhvr>
                                        <p:cTn dur="1" fill="hold">
                                          <p:stCondLst>
                                            <p:cond delay="0"/>
                                          </p:stCondLst>
                                        </p:cTn>
                                        <p:tgtEl>
                                          <p:spTgt spid="253"/>
                                        </p:tgtEl>
                                        <p:attrNameLst>
                                          <p:attrName>style.visibility</p:attrName>
                                        </p:attrNameLst>
                                      </p:cBhvr>
                                      <p:to>
                                        <p:strVal val="visible"/>
                                      </p:to>
                                    </p:set>
                                    <p:anim calcmode="lin" valueType="num">
                                      <p:cBhvr additive="base">
                                        <p:cTn dur="500"/>
                                        <p:tgtEl>
                                          <p:spTgt spid="253"/>
                                        </p:tgtEl>
                                        <p:attrNameLst>
                                          <p:attrName>ppt_w</p:attrName>
                                        </p:attrNameLst>
                                      </p:cBhvr>
                                      <p:tavLst>
                                        <p:tav fmla="" tm="0">
                                          <p:val>
                                            <p:strVal val="0"/>
                                          </p:val>
                                        </p:tav>
                                        <p:tav fmla="" tm="100000">
                                          <p:val>
                                            <p:strVal val="#ppt_w"/>
                                          </p:val>
                                        </p:tav>
                                      </p:tavLst>
                                    </p:anim>
                                    <p:anim calcmode="lin" valueType="num">
                                      <p:cBhvr additive="base">
                                        <p:cTn dur="500"/>
                                        <p:tgtEl>
                                          <p:spTgt spid="253"/>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256"/>
                                        </p:tgtEl>
                                        <p:attrNameLst>
                                          <p:attrName>style.visibility</p:attrName>
                                        </p:attrNameLst>
                                      </p:cBhvr>
                                      <p:to>
                                        <p:strVal val="visible"/>
                                      </p:to>
                                    </p:set>
                                    <p:anim calcmode="lin" valueType="num">
                                      <p:cBhvr additive="base">
                                        <p:cTn dur="500"/>
                                        <p:tgtEl>
                                          <p:spTgt spid="256"/>
                                        </p:tgtEl>
                                        <p:attrNameLst>
                                          <p:attrName>ppt_w</p:attrName>
                                        </p:attrNameLst>
                                      </p:cBhvr>
                                      <p:tavLst>
                                        <p:tav fmla="" tm="0">
                                          <p:val>
                                            <p:strVal val="0"/>
                                          </p:val>
                                        </p:tav>
                                        <p:tav fmla="" tm="100000">
                                          <p:val>
                                            <p:strVal val="#ppt_w"/>
                                          </p:val>
                                        </p:tav>
                                      </p:tavLst>
                                    </p:anim>
                                    <p:anim calcmode="lin" valueType="num">
                                      <p:cBhvr additive="base">
                                        <p:cTn dur="500"/>
                                        <p:tgtEl>
                                          <p:spTgt spid="256"/>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0"/>
                                        </p:tgtEl>
                                        <p:attrNameLst>
                                          <p:attrName>style.visibility</p:attrName>
                                        </p:attrNameLst>
                                      </p:cBhvr>
                                      <p:to>
                                        <p:strVal val="visible"/>
                                      </p:to>
                                    </p:set>
                                    <p:animEffect filter="fade" transition="in">
                                      <p:cBhvr>
                                        <p:cTn dur="500"/>
                                        <p:tgtEl>
                                          <p:spTgt spid="2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58"/>
                                        </p:tgtEl>
                                        <p:attrNameLst>
                                          <p:attrName>style.visibility</p:attrName>
                                        </p:attrNameLst>
                                      </p:cBhvr>
                                      <p:to>
                                        <p:strVal val="visible"/>
                                      </p:to>
                                    </p:set>
                                  </p:childTnLst>
                                </p:cTn>
                              </p:par>
                              <p:par>
                                <p:cTn fill="hold" nodeType="withEffect" presetClass="entr" presetID="1" presetSubtype="0">
                                  <p:stCondLst>
                                    <p:cond delay="100"/>
                                  </p:stCondLst>
                                  <p:childTnLst>
                                    <p:set>
                                      <p:cBhvr>
                                        <p:cTn dur="1" fill="hold">
                                          <p:stCondLst>
                                            <p:cond delay="0"/>
                                          </p:stCondLst>
                                        </p:cTn>
                                        <p:tgtEl>
                                          <p:spTgt spid="242"/>
                                        </p:tgtEl>
                                        <p:attrNameLst>
                                          <p:attrName>style.visibility</p:attrName>
                                        </p:attrNameLst>
                                      </p:cBhvr>
                                      <p:to>
                                        <p:strVal val="visible"/>
                                      </p:to>
                                    </p:set>
                                  </p:childTnLst>
                                </p:cTn>
                              </p:par>
                              <p:par>
                                <p:cTn fill="hold" nodeType="withEffect" presetClass="entr" presetID="1" presetSubtype="0">
                                  <p:stCondLst>
                                    <p:cond delay="200"/>
                                  </p:stCondLst>
                                  <p:childTnLst>
                                    <p:set>
                                      <p:cBhvr>
                                        <p:cTn dur="1" fill="hold">
                                          <p:stCondLst>
                                            <p:cond delay="0"/>
                                          </p:stCondLst>
                                        </p:cTn>
                                        <p:tgtEl>
                                          <p:spTgt spid="243"/>
                                        </p:tgtEl>
                                        <p:attrNameLst>
                                          <p:attrName>style.visibility</p:attrName>
                                        </p:attrNameLst>
                                      </p:cBhvr>
                                      <p:to>
                                        <p:strVal val="visible"/>
                                      </p:to>
                                    </p:set>
                                  </p:childTnLst>
                                </p:cTn>
                              </p:par>
                              <p:par>
                                <p:cTn fill="hold" nodeType="withEffect" presetClass="entr" presetID="1" presetSubtype="0">
                                  <p:stCondLst>
                                    <p:cond delay="500"/>
                                  </p:stCondLst>
                                  <p:childTnLst>
                                    <p:set>
                                      <p:cBhvr>
                                        <p:cTn dur="1" fill="hold">
                                          <p:stCondLst>
                                            <p:cond delay="0"/>
                                          </p:stCondLst>
                                        </p:cTn>
                                        <p:tgtEl>
                                          <p:spTgt spid="244"/>
                                        </p:tgtEl>
                                        <p:attrNameLst>
                                          <p:attrName>style.visibility</p:attrName>
                                        </p:attrNameLst>
                                      </p:cBhvr>
                                      <p:to>
                                        <p:strVal val="visible"/>
                                      </p:to>
                                    </p:set>
                                  </p:childTnLst>
                                </p:cTn>
                              </p:par>
                              <p:par>
                                <p:cTn fill="hold" nodeType="withEffect" presetClass="entr" presetID="1" presetSubtype="0">
                                  <p:stCondLst>
                                    <p:cond delay="900"/>
                                  </p:stCondLst>
                                  <p:childTnLst>
                                    <p:set>
                                      <p:cBhvr>
                                        <p:cTn dur="1" fill="hold">
                                          <p:stCondLst>
                                            <p:cond delay="0"/>
                                          </p:stCondLst>
                                        </p:cTn>
                                        <p:tgtEl>
                                          <p:spTgt spid="245"/>
                                        </p:tgtEl>
                                        <p:attrNameLst>
                                          <p:attrName>style.visibility</p:attrName>
                                        </p:attrNameLst>
                                      </p:cBhvr>
                                      <p:to>
                                        <p:strVal val="visible"/>
                                      </p:to>
                                    </p:set>
                                  </p:childTnLst>
                                </p:cTn>
                              </p:par>
                              <p:par>
                                <p:cTn fill="hold" nodeType="withEffect" presetClass="entr" presetID="1" presetSubtype="0">
                                  <p:stCondLst>
                                    <p:cond delay="1100"/>
                                  </p:stCondLst>
                                  <p:childTnLst>
                                    <p:set>
                                      <p:cBhvr>
                                        <p:cTn dur="1" fill="hold">
                                          <p:stCondLst>
                                            <p:cond delay="0"/>
                                          </p:stCondLst>
                                        </p:cTn>
                                        <p:tgtEl>
                                          <p:spTgt spid="246"/>
                                        </p:tgtEl>
                                        <p:attrNameLst>
                                          <p:attrName>style.visibility</p:attrName>
                                        </p:attrNameLst>
                                      </p:cBhvr>
                                      <p:to>
                                        <p:strVal val="visible"/>
                                      </p:to>
                                    </p:set>
                                  </p:childTnLst>
                                </p:cTn>
                              </p:par>
                              <p:par>
                                <p:cTn fill="hold" nodeType="withEffect" presetClass="entr" presetID="1" presetSubtype="0">
                                  <p:stCondLst>
                                    <p:cond delay="1500"/>
                                  </p:stCondLst>
                                  <p:childTnLst>
                                    <p:set>
                                      <p:cBhvr>
                                        <p:cTn dur="1" fill="hold">
                                          <p:stCondLst>
                                            <p:cond delay="0"/>
                                          </p:stCondLst>
                                        </p:cTn>
                                        <p:tgtEl>
                                          <p:spTgt spid="247"/>
                                        </p:tgtEl>
                                        <p:attrNameLst>
                                          <p:attrName>style.visibility</p:attrName>
                                        </p:attrNameLst>
                                      </p:cBhvr>
                                      <p:to>
                                        <p:strVal val="visible"/>
                                      </p:to>
                                    </p:set>
                                  </p:childTnLst>
                                </p:cTn>
                              </p:par>
                              <p:par>
                                <p:cTn fill="hold" nodeType="withEffect" presetClass="entr" presetID="1" presetSubtype="0">
                                  <p:stCondLst>
                                    <p:cond delay="1900"/>
                                  </p:stCondLst>
                                  <p:childTnLst>
                                    <p:set>
                                      <p:cBhvr>
                                        <p:cTn dur="1" fill="hold">
                                          <p:stCondLst>
                                            <p:cond delay="0"/>
                                          </p:stCondLst>
                                        </p:cTn>
                                        <p:tgtEl>
                                          <p:spTgt spid="250"/>
                                        </p:tgtEl>
                                        <p:attrNameLst>
                                          <p:attrName>style.visibility</p:attrName>
                                        </p:attrNameLst>
                                      </p:cBhvr>
                                      <p:to>
                                        <p:strVal val="visible"/>
                                      </p:to>
                                    </p:set>
                                  </p:childTnLst>
                                </p:cTn>
                              </p:par>
                              <p:par>
                                <p:cTn fill="hold" nodeType="withEffect" presetClass="entr" presetID="1" presetSubtype="0">
                                  <p:stCondLst>
                                    <p:cond delay="2000"/>
                                  </p:stCondLst>
                                  <p:childTnLst>
                                    <p:set>
                                      <p:cBhvr>
                                        <p:cTn dur="1" fill="hold">
                                          <p:stCondLst>
                                            <p:cond delay="0"/>
                                          </p:stCondLst>
                                        </p:cTn>
                                        <p:tgtEl>
                                          <p:spTgt spid="248"/>
                                        </p:tgtEl>
                                        <p:attrNameLst>
                                          <p:attrName>style.visibility</p:attrName>
                                        </p:attrNameLst>
                                      </p:cBhvr>
                                      <p:to>
                                        <p:strVal val="visible"/>
                                      </p:to>
                                    </p:set>
                                  </p:childTnLst>
                                </p:cTn>
                              </p:par>
                              <p:par>
                                <p:cTn fill="hold" nodeType="withEffect" presetClass="entr" presetID="1" presetSubtype="0">
                                  <p:stCondLst>
                                    <p:cond delay="2200"/>
                                  </p:stCondLst>
                                  <p:childTnLst>
                                    <p:set>
                                      <p:cBhvr>
                                        <p:cTn dur="1" fill="hold">
                                          <p:stCondLst>
                                            <p:cond delay="0"/>
                                          </p:stCondLst>
                                        </p:cTn>
                                        <p:tgtEl>
                                          <p:spTgt spid="24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244"/>
                                        </p:tgtEl>
                                      </p:cBhvr>
                                    </p:animEffect>
                                    <p:set>
                                      <p:cBhvr>
                                        <p:cTn dur="1" fill="hold">
                                          <p:stCondLst>
                                            <p:cond delay="500"/>
                                          </p:stCondLst>
                                        </p:cTn>
                                        <p:tgtEl>
                                          <p:spTgt spid="244"/>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249"/>
                                        </p:tgtEl>
                                      </p:cBhvr>
                                    </p:animEffect>
                                    <p:set>
                                      <p:cBhvr>
                                        <p:cTn dur="1" fill="hold">
                                          <p:stCondLst>
                                            <p:cond delay="500"/>
                                          </p:stCondLst>
                                        </p:cTn>
                                        <p:tgtEl>
                                          <p:spTgt spid="249"/>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248"/>
                                        </p:tgtEl>
                                      </p:cBhvr>
                                    </p:animEffect>
                                    <p:set>
                                      <p:cBhvr>
                                        <p:cTn dur="1" fill="hold">
                                          <p:stCondLst>
                                            <p:cond delay="500"/>
                                          </p:stCondLst>
                                        </p:cTn>
                                        <p:tgtEl>
                                          <p:spTgt spid="248"/>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243"/>
                                        </p:tgtEl>
                                      </p:cBhvr>
                                    </p:animEffect>
                                    <p:set>
                                      <p:cBhvr>
                                        <p:cTn dur="1" fill="hold">
                                          <p:stCondLst>
                                            <p:cond delay="500"/>
                                          </p:stCondLst>
                                        </p:cTn>
                                        <p:tgtEl>
                                          <p:spTgt spid="243"/>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242"/>
                                        </p:tgtEl>
                                      </p:cBhvr>
                                    </p:animEffect>
                                    <p:set>
                                      <p:cBhvr>
                                        <p:cTn dur="1" fill="hold">
                                          <p:stCondLst>
                                            <p:cond delay="500"/>
                                          </p:stCondLst>
                                        </p:cTn>
                                        <p:tgtEl>
                                          <p:spTgt spid="242"/>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1"/>
                                        </p:tgtEl>
                                        <p:attrNameLst>
                                          <p:attrName>style.visibility</p:attrName>
                                        </p:attrNameLst>
                                      </p:cBhvr>
                                      <p:to>
                                        <p:strVal val="visible"/>
                                      </p:to>
                                    </p:set>
                                    <p:animEffect filter="fade" transition="in">
                                      <p:cBhvr>
                                        <p:cTn dur="500"/>
                                        <p:tgtEl>
                                          <p:spTgt spid="26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253"/>
                                        </p:tgtEl>
                                        <p:attrNameLst>
                                          <p:attrName>style.visibility</p:attrName>
                                        </p:attrNameLst>
                                      </p:cBhvr>
                                      <p:to>
                                        <p:strVal val="visible"/>
                                      </p:to>
                                    </p:set>
                                    <p:anim calcmode="lin" valueType="num">
                                      <p:cBhvr additive="base">
                                        <p:cTn dur="500"/>
                                        <p:tgtEl>
                                          <p:spTgt spid="253"/>
                                        </p:tgtEl>
                                        <p:attrNameLst>
                                          <p:attrName>ppt_w</p:attrName>
                                        </p:attrNameLst>
                                      </p:cBhvr>
                                      <p:tavLst>
                                        <p:tav fmla="" tm="0">
                                          <p:val>
                                            <p:strVal val="0"/>
                                          </p:val>
                                        </p:tav>
                                        <p:tav fmla="" tm="100000">
                                          <p:val>
                                            <p:strVal val="#ppt_w"/>
                                          </p:val>
                                        </p:tav>
                                      </p:tavLst>
                                    </p:anim>
                                    <p:anim calcmode="lin" valueType="num">
                                      <p:cBhvr additive="base">
                                        <p:cTn dur="500"/>
                                        <p:tgtEl>
                                          <p:spTgt spid="253"/>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256"/>
                                        </p:tgtEl>
                                        <p:attrNameLst>
                                          <p:attrName>style.visibility</p:attrName>
                                        </p:attrNameLst>
                                      </p:cBhvr>
                                      <p:to>
                                        <p:strVal val="visible"/>
                                      </p:to>
                                    </p:set>
                                    <p:anim calcmode="lin" valueType="num">
                                      <p:cBhvr additive="base">
                                        <p:cTn dur="500"/>
                                        <p:tgtEl>
                                          <p:spTgt spid="256"/>
                                        </p:tgtEl>
                                        <p:attrNameLst>
                                          <p:attrName>ppt_w</p:attrName>
                                        </p:attrNameLst>
                                      </p:cBhvr>
                                      <p:tavLst>
                                        <p:tav fmla="" tm="0">
                                          <p:val>
                                            <p:strVal val="0"/>
                                          </p:val>
                                        </p:tav>
                                        <p:tav fmla="" tm="100000">
                                          <p:val>
                                            <p:strVal val="#ppt_w"/>
                                          </p:val>
                                        </p:tav>
                                      </p:tavLst>
                                    </p:anim>
                                    <p:anim calcmode="lin" valueType="num">
                                      <p:cBhvr additive="base">
                                        <p:cTn dur="500"/>
                                        <p:tgtEl>
                                          <p:spTgt spid="256"/>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2"/>
                                        </p:tgtEl>
                                        <p:attrNameLst>
                                          <p:attrName>style.visibility</p:attrName>
                                        </p:attrNameLst>
                                      </p:cBhvr>
                                      <p:to>
                                        <p:strVal val="visible"/>
                                      </p:to>
                                    </p:set>
                                    <p:animEffect filter="fade" transition="in">
                                      <p:cBhvr>
                                        <p:cTn dur="500"/>
                                        <p:tgtEl>
                                          <p:spTgt spid="262"/>
                                        </p:tgtEl>
                                      </p:cBhvr>
                                    </p:animEffect>
                                  </p:childTnLst>
                                </p:cTn>
                              </p:par>
                              <p:par>
                                <p:cTn fill="hold" nodeType="withEffect" presetClass="entr" presetID="1" presetSubtype="0">
                                  <p:stCondLst>
                                    <p:cond delay="0"/>
                                  </p:stCondLst>
                                  <p:childTnLst>
                                    <p:set>
                                      <p:cBhvr>
                                        <p:cTn dur="1" fill="hold">
                                          <p:stCondLst>
                                            <p:cond delay="0"/>
                                          </p:stCondLst>
                                        </p:cTn>
                                        <p:tgtEl>
                                          <p:spTgt spid="26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6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27"/>
          <p:cNvSpPr txBox="1"/>
          <p:nvPr/>
        </p:nvSpPr>
        <p:spPr>
          <a:xfrm>
            <a:off x="169337" y="1896368"/>
            <a:ext cx="2552700"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rgbClr val="FF0000"/>
                </a:solidFill>
                <a:latin typeface="Calibri"/>
                <a:ea typeface="Calibri"/>
                <a:cs typeface="Calibri"/>
                <a:sym typeface="Calibri"/>
              </a:rPr>
              <a:t>HĐ 1 (SGK)</a:t>
            </a:r>
            <a:endParaRPr b="1" sz="2800">
              <a:solidFill>
                <a:srgbClr val="FF0000"/>
              </a:solidFill>
              <a:latin typeface="Calibri"/>
              <a:ea typeface="Calibri"/>
              <a:cs typeface="Calibri"/>
              <a:sym typeface="Calibri"/>
            </a:endParaRPr>
          </a:p>
        </p:txBody>
      </p:sp>
      <p:sp>
        <p:nvSpPr>
          <p:cNvPr id="271" name="Google Shape;271;p27"/>
          <p:cNvSpPr/>
          <p:nvPr/>
        </p:nvSpPr>
        <p:spPr>
          <a:xfrm>
            <a:off x="164363" y="1063670"/>
            <a:ext cx="2438400" cy="954107"/>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0000"/>
              </a:buClr>
              <a:buSzPts val="2800"/>
              <a:buFont typeface="Calibri"/>
              <a:buNone/>
            </a:pPr>
            <a:r>
              <a:rPr b="1" i="0" lang="en-US" sz="2800" u="none" cap="none" strike="noStrike">
                <a:solidFill>
                  <a:srgbClr val="FF0000"/>
                </a:solidFill>
                <a:latin typeface="Calibri"/>
                <a:ea typeface="Calibri"/>
                <a:cs typeface="Calibri"/>
                <a:sym typeface="Calibri"/>
              </a:rPr>
              <a:t>1. Đoạn thẳng</a:t>
            </a:r>
            <a:endParaRPr b="0" i="0" sz="2800" u="none" cap="none" strike="noStrike">
              <a:solidFill>
                <a:srgbClr val="FF0000"/>
              </a:solidFill>
              <a:latin typeface="Calibri"/>
              <a:ea typeface="Calibri"/>
              <a:cs typeface="Calibri"/>
              <a:sym typeface="Calibri"/>
            </a:endParaRPr>
          </a:p>
          <a:p>
            <a:pPr indent="0" lvl="0" marL="0" marR="0" rtl="0" algn="l">
              <a:lnSpc>
                <a:spcPct val="100000"/>
              </a:lnSpc>
              <a:spcBef>
                <a:spcPts val="0"/>
              </a:spcBef>
              <a:spcAft>
                <a:spcPts val="0"/>
              </a:spcAft>
              <a:buClr>
                <a:srgbClr val="FF0000"/>
              </a:buClr>
              <a:buSzPts val="2800"/>
              <a:buFont typeface="Calibri"/>
              <a:buNone/>
            </a:pPr>
            <a:r>
              <a:rPr b="1" i="0" lang="en-US" sz="2800" u="none" cap="none" strike="noStrike">
                <a:solidFill>
                  <a:srgbClr val="FF0000"/>
                </a:solidFill>
                <a:latin typeface="Calibri"/>
                <a:ea typeface="Calibri"/>
                <a:cs typeface="Calibri"/>
                <a:sym typeface="Calibri"/>
              </a:rPr>
              <a:t>a) Ví dụ</a:t>
            </a:r>
            <a:endParaRPr b="0" i="0" sz="2800" u="none" cap="none" strike="noStrike">
              <a:solidFill>
                <a:srgbClr val="FF0000"/>
              </a:solidFill>
              <a:latin typeface="Calibri"/>
              <a:ea typeface="Calibri"/>
              <a:cs typeface="Calibri"/>
              <a:sym typeface="Calibri"/>
            </a:endParaRPr>
          </a:p>
        </p:txBody>
      </p:sp>
      <p:sp>
        <p:nvSpPr>
          <p:cNvPr id="272" name="Google Shape;272;p27"/>
          <p:cNvSpPr/>
          <p:nvPr/>
        </p:nvSpPr>
        <p:spPr>
          <a:xfrm>
            <a:off x="127309" y="2335543"/>
            <a:ext cx="8382000" cy="954107"/>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0000"/>
              </a:buClr>
              <a:buSzPts val="2800"/>
              <a:buFont typeface="Times New Roman"/>
              <a:buNone/>
            </a:pPr>
            <a:r>
              <a:rPr b="1" i="0" lang="en-US" sz="2800" u="none" cap="none" strike="noStrike">
                <a:solidFill>
                  <a:srgbClr val="FF0000"/>
                </a:solidFill>
                <a:latin typeface="Times New Roman"/>
                <a:ea typeface="Times New Roman"/>
                <a:cs typeface="Times New Roman"/>
                <a:sym typeface="Times New Roman"/>
              </a:rPr>
              <a:t>Nhận xét: </a:t>
            </a:r>
            <a:r>
              <a:rPr b="1" i="0" lang="en-US" sz="2800" u="none" cap="none" strike="noStrike">
                <a:solidFill>
                  <a:schemeClr val="dk1"/>
                </a:solidFill>
                <a:latin typeface="Times New Roman"/>
                <a:ea typeface="Times New Roman"/>
                <a:cs typeface="Times New Roman"/>
                <a:sym typeface="Times New Roman"/>
              </a:rPr>
              <a:t>Mỗi vị trí</a:t>
            </a:r>
            <a:r>
              <a:rPr b="1" lang="en-US" sz="2800">
                <a:solidFill>
                  <a:schemeClr val="dk1"/>
                </a:solidFill>
                <a:latin typeface="Times New Roman"/>
                <a:ea typeface="Times New Roman"/>
                <a:cs typeface="Times New Roman"/>
                <a:sym typeface="Times New Roman"/>
              </a:rPr>
              <a:t> </a:t>
            </a:r>
            <a:r>
              <a:rPr b="1" i="0" lang="en-US" sz="2800" u="none" cap="none" strike="noStrike">
                <a:solidFill>
                  <a:schemeClr val="dk1"/>
                </a:solidFill>
                <a:latin typeface="Times New Roman"/>
                <a:ea typeface="Times New Roman"/>
                <a:cs typeface="Times New Roman"/>
                <a:sym typeface="Times New Roman"/>
              </a:rPr>
              <a:t>người đi xe đạp đi qua đều nằm giữa hai điểm A và</a:t>
            </a:r>
            <a:r>
              <a:rPr b="1" i="0" lang="en-US" sz="2800" u="none" cap="none" strike="noStrike">
                <a:solidFill>
                  <a:schemeClr val="dk1"/>
                </a:solidFill>
                <a:latin typeface="Times New Roman"/>
                <a:ea typeface="Times New Roman"/>
                <a:cs typeface="Times New Roman"/>
                <a:sym typeface="Times New Roman"/>
              </a:rPr>
              <a:t> B.</a:t>
            </a:r>
            <a:r>
              <a:rPr b="1" i="0" lang="en-US" sz="2800" u="none" cap="none" strike="noStrike">
                <a:solidFill>
                  <a:schemeClr val="dk1"/>
                </a:solidFill>
                <a:latin typeface="Times New Roman"/>
                <a:ea typeface="Times New Roman"/>
                <a:cs typeface="Times New Roman"/>
                <a:sym typeface="Times New Roman"/>
              </a:rPr>
              <a:t> </a:t>
            </a:r>
            <a:endParaRPr b="1" i="0" sz="2800" u="none" cap="none" strike="noStrike">
              <a:solidFill>
                <a:schemeClr val="dk1"/>
              </a:solidFill>
              <a:latin typeface="Times New Roman"/>
              <a:ea typeface="Times New Roman"/>
              <a:cs typeface="Times New Roman"/>
              <a:sym typeface="Times New Roman"/>
            </a:endParaRPr>
          </a:p>
        </p:txBody>
      </p:sp>
      <p:sp>
        <p:nvSpPr>
          <p:cNvPr id="273" name="Google Shape;273;p27"/>
          <p:cNvSpPr/>
          <p:nvPr/>
        </p:nvSpPr>
        <p:spPr>
          <a:xfrm>
            <a:off x="0" y="819150"/>
            <a:ext cx="9144000" cy="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a:t>
            </a:r>
            <a:endParaRPr b="0" i="0" sz="1800" u="none" cap="none" strike="noStrike">
              <a:solidFill>
                <a:schemeClr val="dk1"/>
              </a:solidFill>
              <a:latin typeface="Arial"/>
              <a:ea typeface="Arial"/>
              <a:cs typeface="Arial"/>
              <a:sym typeface="Arial"/>
            </a:endParaRPr>
          </a:p>
        </p:txBody>
      </p:sp>
      <p:sp>
        <p:nvSpPr>
          <p:cNvPr id="274" name="Google Shape;274;p27"/>
          <p:cNvSpPr/>
          <p:nvPr/>
        </p:nvSpPr>
        <p:spPr>
          <a:xfrm>
            <a:off x="127309" y="3194898"/>
            <a:ext cx="2438400" cy="52322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0000"/>
              </a:buClr>
              <a:buSzPts val="2800"/>
              <a:buFont typeface="Calibri"/>
              <a:buNone/>
            </a:pPr>
            <a:r>
              <a:rPr b="1" i="0" lang="en-US" sz="2800" u="none" cap="none" strike="noStrike">
                <a:solidFill>
                  <a:srgbClr val="FF0000"/>
                </a:solidFill>
                <a:latin typeface="Calibri"/>
                <a:ea typeface="Calibri"/>
                <a:cs typeface="Calibri"/>
                <a:sym typeface="Calibri"/>
              </a:rPr>
              <a:t>b) Khái</a:t>
            </a:r>
            <a:r>
              <a:rPr b="1" i="0" lang="en-US" sz="2800" u="none" cap="none" strike="noStrike">
                <a:solidFill>
                  <a:srgbClr val="FF0000"/>
                </a:solidFill>
                <a:latin typeface="Calibri"/>
                <a:ea typeface="Calibri"/>
                <a:cs typeface="Calibri"/>
                <a:sym typeface="Calibri"/>
              </a:rPr>
              <a:t> niệm</a:t>
            </a:r>
            <a:endParaRPr b="0" i="0" sz="2800" u="none" cap="none" strike="noStrike">
              <a:solidFill>
                <a:srgbClr val="FF0000"/>
              </a:solidFill>
              <a:latin typeface="Calibri"/>
              <a:ea typeface="Calibri"/>
              <a:cs typeface="Calibri"/>
              <a:sym typeface="Calibri"/>
            </a:endParaRPr>
          </a:p>
        </p:txBody>
      </p:sp>
      <p:sp>
        <p:nvSpPr>
          <p:cNvPr id="275" name="Google Shape;275;p27"/>
          <p:cNvSpPr/>
          <p:nvPr/>
        </p:nvSpPr>
        <p:spPr>
          <a:xfrm>
            <a:off x="127309" y="3664388"/>
            <a:ext cx="8382000" cy="954107"/>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800"/>
              <a:buFont typeface="Calibri"/>
              <a:buNone/>
            </a:pPr>
            <a:r>
              <a:rPr b="1" lang="en-US" sz="2800">
                <a:solidFill>
                  <a:schemeClr val="dk1"/>
                </a:solidFill>
                <a:latin typeface="Calibri"/>
                <a:ea typeface="Calibri"/>
                <a:cs typeface="Calibri"/>
                <a:sym typeface="Calibri"/>
              </a:rPr>
              <a:t>Đoạn thẳng AB, hay đoạn thẳng BA, là hình gồm hai điểm A, B cùng với các điểm nằm giữa A và B.</a:t>
            </a:r>
            <a:r>
              <a:rPr b="1" i="0" lang="en-US" sz="2800" u="none" cap="none" strike="noStrike">
                <a:solidFill>
                  <a:schemeClr val="dk1"/>
                </a:solidFill>
                <a:latin typeface="Calibri"/>
                <a:ea typeface="Calibri"/>
                <a:cs typeface="Calibri"/>
                <a:sym typeface="Calibri"/>
              </a:rPr>
              <a:t> </a:t>
            </a:r>
            <a:endParaRPr b="1" i="0" sz="2800" u="none" cap="none" strike="noStrike">
              <a:solidFill>
                <a:schemeClr val="dk1"/>
              </a:solidFill>
              <a:latin typeface="Calibri"/>
              <a:ea typeface="Calibri"/>
              <a:cs typeface="Calibri"/>
              <a:sym typeface="Calibri"/>
            </a:endParaRPr>
          </a:p>
        </p:txBody>
      </p:sp>
      <p:sp>
        <p:nvSpPr>
          <p:cNvPr id="276" name="Google Shape;276;p27"/>
          <p:cNvSpPr/>
          <p:nvPr/>
        </p:nvSpPr>
        <p:spPr>
          <a:xfrm>
            <a:off x="164363" y="4532394"/>
            <a:ext cx="8382000" cy="52322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800"/>
              <a:buFont typeface="Times New Roman"/>
              <a:buNone/>
            </a:pPr>
            <a:r>
              <a:rPr b="1" lang="en-US" sz="2800">
                <a:solidFill>
                  <a:schemeClr val="dk1"/>
                </a:solidFill>
                <a:latin typeface="Times New Roman"/>
                <a:ea typeface="Times New Roman"/>
                <a:cs typeface="Times New Roman"/>
                <a:sym typeface="Times New Roman"/>
              </a:rPr>
              <a:t>Điểm</a:t>
            </a:r>
            <a:r>
              <a:rPr b="1" lang="en-US" sz="2800">
                <a:solidFill>
                  <a:schemeClr val="dk1"/>
                </a:solidFill>
                <a:latin typeface="Calibri"/>
                <a:ea typeface="Calibri"/>
                <a:cs typeface="Calibri"/>
                <a:sym typeface="Calibri"/>
              </a:rPr>
              <a:t> A, B là hai đầu mút (mút) của đoạn thẳng AB.</a:t>
            </a:r>
            <a:endParaRPr b="1" i="0" sz="2800" u="none" cap="none" strike="noStrike">
              <a:solidFill>
                <a:schemeClr val="dk1"/>
              </a:solidFill>
              <a:latin typeface="Calibri"/>
              <a:ea typeface="Calibri"/>
              <a:cs typeface="Calibri"/>
              <a:sym typeface="Calibri"/>
            </a:endParaRPr>
          </a:p>
        </p:txBody>
      </p:sp>
      <p:sp>
        <p:nvSpPr>
          <p:cNvPr id="277" name="Google Shape;277;p27"/>
          <p:cNvSpPr/>
          <p:nvPr/>
        </p:nvSpPr>
        <p:spPr>
          <a:xfrm>
            <a:off x="353762" y="56367"/>
            <a:ext cx="8436476" cy="107721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200" cap="none">
                <a:solidFill>
                  <a:srgbClr val="FF0000"/>
                </a:solidFill>
                <a:latin typeface="Times New Roman"/>
                <a:ea typeface="Times New Roman"/>
                <a:cs typeface="Times New Roman"/>
                <a:sym typeface="Times New Roman"/>
              </a:rPr>
              <a:t>TIẾT 34 - BÀI 34: </a:t>
            </a:r>
            <a:endParaRPr/>
          </a:p>
          <a:p>
            <a:pPr indent="0" lvl="0" marL="0" marR="0" rtl="0" algn="ctr">
              <a:spcBef>
                <a:spcPts val="0"/>
              </a:spcBef>
              <a:spcAft>
                <a:spcPts val="0"/>
              </a:spcAft>
              <a:buNone/>
            </a:pPr>
            <a:r>
              <a:rPr b="1" lang="en-US" sz="3200" cap="none">
                <a:solidFill>
                  <a:srgbClr val="FF0000"/>
                </a:solidFill>
                <a:latin typeface="Times New Roman"/>
                <a:ea typeface="Times New Roman"/>
                <a:cs typeface="Times New Roman"/>
                <a:sym typeface="Times New Roman"/>
              </a:rPr>
              <a:t>ĐOẠN THẲNG. ĐỘ DÀI ĐOẠN THẲNG (T1)</a:t>
            </a:r>
            <a:endParaRPr b="1" sz="3200" cap="none">
              <a:solidFill>
                <a:srgbClr val="FF0000"/>
              </a:solidFill>
              <a:latin typeface="Times New Roman"/>
              <a:ea typeface="Times New Roman"/>
              <a:cs typeface="Times New Roman"/>
              <a:sym typeface="Times New Roman"/>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gtEl>
                                        <p:attrNameLst>
                                          <p:attrName>style.visibility</p:attrName>
                                        </p:attrNameLst>
                                      </p:cBhvr>
                                      <p:to>
                                        <p:strVal val="visible"/>
                                      </p:to>
                                    </p:set>
                                    <p:animEffect filter="fade" transition="in">
                                      <p:cBhvr>
                                        <p:cTn dur="500"/>
                                        <p:tgtEl>
                                          <p:spTgt spid="27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6"/>
                                        </p:tgtEl>
                                        <p:attrNameLst>
                                          <p:attrName>style.visibility</p:attrName>
                                        </p:attrNameLst>
                                      </p:cBhvr>
                                      <p:to>
                                        <p:strVal val="visible"/>
                                      </p:to>
                                    </p:set>
                                    <p:animEffect filter="fade" transition="in">
                                      <p:cBhvr>
                                        <p:cTn dur="500"/>
                                        <p:tgtEl>
                                          <p:spTgt spid="27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28"/>
          <p:cNvSpPr txBox="1"/>
          <p:nvPr/>
        </p:nvSpPr>
        <p:spPr>
          <a:xfrm>
            <a:off x="3619500" y="1047750"/>
            <a:ext cx="3021981"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Cách vẽ đoạn thẳng</a:t>
            </a:r>
            <a:endParaRPr/>
          </a:p>
        </p:txBody>
      </p:sp>
      <p:sp>
        <p:nvSpPr>
          <p:cNvPr id="283" name="Google Shape;283;p28"/>
          <p:cNvSpPr txBox="1"/>
          <p:nvPr/>
        </p:nvSpPr>
        <p:spPr>
          <a:xfrm>
            <a:off x="190500" y="3219450"/>
            <a:ext cx="8411277"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Vẽ đoạn thẳng đã biết 2 đầu mút chỉ việc nối 2 đầu mút</a:t>
            </a:r>
            <a:endParaRPr/>
          </a:p>
        </p:txBody>
      </p:sp>
      <p:sp>
        <p:nvSpPr>
          <p:cNvPr id="284" name="Google Shape;284;p28"/>
          <p:cNvSpPr txBox="1"/>
          <p:nvPr/>
        </p:nvSpPr>
        <p:spPr>
          <a:xfrm>
            <a:off x="381000" y="1428750"/>
            <a:ext cx="3262432"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Vẽ đoạn thẳng bất kì </a:t>
            </a:r>
            <a:endParaRPr/>
          </a:p>
        </p:txBody>
      </p:sp>
      <p:cxnSp>
        <p:nvCxnSpPr>
          <p:cNvPr id="285" name="Google Shape;285;p28"/>
          <p:cNvCxnSpPr/>
          <p:nvPr/>
        </p:nvCxnSpPr>
        <p:spPr>
          <a:xfrm>
            <a:off x="2382915" y="4530405"/>
            <a:ext cx="2743200" cy="0"/>
          </a:xfrm>
          <a:prstGeom prst="straightConnector1">
            <a:avLst/>
          </a:prstGeom>
          <a:noFill/>
          <a:ln cap="flat" cmpd="sng" w="38100">
            <a:solidFill>
              <a:srgbClr val="14B49D"/>
            </a:solidFill>
            <a:prstDash val="solid"/>
            <a:round/>
            <a:headEnd len="sm" w="sm" type="none"/>
            <a:tailEnd len="sm" w="sm" type="none"/>
          </a:ln>
        </p:spPr>
      </p:cxnSp>
      <p:sp>
        <p:nvSpPr>
          <p:cNvPr id="286" name="Google Shape;286;p28"/>
          <p:cNvSpPr/>
          <p:nvPr/>
        </p:nvSpPr>
        <p:spPr>
          <a:xfrm>
            <a:off x="2329880" y="4490629"/>
            <a:ext cx="73152" cy="73152"/>
          </a:xfrm>
          <a:prstGeom prst="ellipse">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Times New Roman"/>
              <a:ea typeface="Times New Roman"/>
              <a:cs typeface="Times New Roman"/>
              <a:sym typeface="Times New Roman"/>
            </a:endParaRPr>
          </a:p>
        </p:txBody>
      </p:sp>
      <p:sp>
        <p:nvSpPr>
          <p:cNvPr id="287" name="Google Shape;287;p28"/>
          <p:cNvSpPr/>
          <p:nvPr/>
        </p:nvSpPr>
        <p:spPr>
          <a:xfrm>
            <a:off x="5071265" y="4490629"/>
            <a:ext cx="73152" cy="73152"/>
          </a:xfrm>
          <a:prstGeom prst="ellipse">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Times New Roman"/>
              <a:ea typeface="Times New Roman"/>
              <a:cs typeface="Times New Roman"/>
              <a:sym typeface="Times New Roman"/>
            </a:endParaRPr>
          </a:p>
        </p:txBody>
      </p:sp>
      <p:sp>
        <p:nvSpPr>
          <p:cNvPr id="288" name="Google Shape;288;p28"/>
          <p:cNvSpPr txBox="1"/>
          <p:nvPr/>
        </p:nvSpPr>
        <p:spPr>
          <a:xfrm>
            <a:off x="2152485" y="4031140"/>
            <a:ext cx="404278"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E</a:t>
            </a:r>
            <a:endParaRPr/>
          </a:p>
        </p:txBody>
      </p:sp>
      <p:sp>
        <p:nvSpPr>
          <p:cNvPr id="289" name="Google Shape;289;p28"/>
          <p:cNvSpPr txBox="1"/>
          <p:nvPr/>
        </p:nvSpPr>
        <p:spPr>
          <a:xfrm>
            <a:off x="4916586" y="3915925"/>
            <a:ext cx="385042"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F</a:t>
            </a:r>
            <a:endParaRPr/>
          </a:p>
        </p:txBody>
      </p:sp>
      <p:pic>
        <p:nvPicPr>
          <p:cNvPr descr="A picture containing needle&#10;&#10;Description automatically generated" id="290" name="Google Shape;290;p28"/>
          <p:cNvPicPr preferRelativeResize="0"/>
          <p:nvPr/>
        </p:nvPicPr>
        <p:blipFill rotWithShape="1">
          <a:blip r:embed="rId3">
            <a:alphaModFix/>
          </a:blip>
          <a:srcRect b="24528" l="18595" r="10351" t="15964"/>
          <a:stretch/>
        </p:blipFill>
        <p:spPr>
          <a:xfrm rot="-1926277">
            <a:off x="2275505" y="2069000"/>
            <a:ext cx="950774" cy="597219"/>
          </a:xfrm>
          <a:prstGeom prst="rect">
            <a:avLst/>
          </a:prstGeom>
          <a:noFill/>
          <a:ln>
            <a:noFill/>
          </a:ln>
        </p:spPr>
      </p:pic>
      <p:pic>
        <p:nvPicPr>
          <p:cNvPr descr="204203136_4038981939547940_194583071182066646_n.jpg" id="291" name="Google Shape;291;p28"/>
          <p:cNvPicPr preferRelativeResize="0"/>
          <p:nvPr/>
        </p:nvPicPr>
        <p:blipFill rotWithShape="1">
          <a:blip r:embed="rId4">
            <a:alphaModFix/>
          </a:blip>
          <a:srcRect b="0" l="0" r="0" t="0"/>
          <a:stretch/>
        </p:blipFill>
        <p:spPr>
          <a:xfrm>
            <a:off x="1192360" y="4573080"/>
            <a:ext cx="4997450" cy="533400"/>
          </a:xfrm>
          <a:prstGeom prst="rect">
            <a:avLst/>
          </a:prstGeom>
          <a:noFill/>
          <a:ln>
            <a:noFill/>
          </a:ln>
        </p:spPr>
      </p:pic>
      <p:pic>
        <p:nvPicPr>
          <p:cNvPr descr="211781504_4038981296214671_7777886733684705013_n.jpg" id="292" name="Google Shape;292;p28"/>
          <p:cNvPicPr preferRelativeResize="0"/>
          <p:nvPr/>
        </p:nvPicPr>
        <p:blipFill rotWithShape="1">
          <a:blip r:embed="rId5">
            <a:alphaModFix/>
          </a:blip>
          <a:srcRect b="0" l="0" r="0" t="0"/>
          <a:stretch/>
        </p:blipFill>
        <p:spPr>
          <a:xfrm>
            <a:off x="1570390" y="2647645"/>
            <a:ext cx="4997450" cy="533400"/>
          </a:xfrm>
          <a:prstGeom prst="rect">
            <a:avLst/>
          </a:prstGeom>
          <a:noFill/>
          <a:ln>
            <a:noFill/>
          </a:ln>
        </p:spPr>
      </p:pic>
      <p:cxnSp>
        <p:nvCxnSpPr>
          <p:cNvPr id="293" name="Google Shape;293;p28"/>
          <p:cNvCxnSpPr/>
          <p:nvPr/>
        </p:nvCxnSpPr>
        <p:spPr>
          <a:xfrm>
            <a:off x="2381695" y="2647645"/>
            <a:ext cx="3566160" cy="0"/>
          </a:xfrm>
          <a:prstGeom prst="straightConnector1">
            <a:avLst/>
          </a:prstGeom>
          <a:noFill/>
          <a:ln cap="flat" cmpd="sng" w="38100">
            <a:solidFill>
              <a:srgbClr val="FF33CC"/>
            </a:solidFill>
            <a:prstDash val="solid"/>
            <a:round/>
            <a:headEnd len="sm" w="sm" type="none"/>
            <a:tailEnd len="sm" w="sm" type="none"/>
          </a:ln>
        </p:spPr>
      </p:cxnSp>
      <p:sp>
        <p:nvSpPr>
          <p:cNvPr id="294" name="Google Shape;294;p28"/>
          <p:cNvSpPr/>
          <p:nvPr/>
        </p:nvSpPr>
        <p:spPr>
          <a:xfrm>
            <a:off x="2374380" y="2609240"/>
            <a:ext cx="45720" cy="45720"/>
          </a:xfrm>
          <a:prstGeom prst="ellipse">
            <a:avLst/>
          </a:prstGeom>
          <a:solidFill>
            <a:srgbClr val="FF33CC"/>
          </a:solidFill>
          <a:ln cap="flat" cmpd="sng" w="25400">
            <a:solidFill>
              <a:srgbClr val="FF33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Times New Roman"/>
              <a:ea typeface="Times New Roman"/>
              <a:cs typeface="Times New Roman"/>
              <a:sym typeface="Times New Roman"/>
            </a:endParaRPr>
          </a:p>
        </p:txBody>
      </p:sp>
      <p:sp>
        <p:nvSpPr>
          <p:cNvPr id="295" name="Google Shape;295;p28"/>
          <p:cNvSpPr/>
          <p:nvPr/>
        </p:nvSpPr>
        <p:spPr>
          <a:xfrm>
            <a:off x="5946045" y="2609240"/>
            <a:ext cx="45720" cy="45720"/>
          </a:xfrm>
          <a:prstGeom prst="ellipse">
            <a:avLst/>
          </a:prstGeom>
          <a:solidFill>
            <a:srgbClr val="FF33CC"/>
          </a:solidFill>
          <a:ln cap="flat" cmpd="sng" w="25400">
            <a:solidFill>
              <a:srgbClr val="FF33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Times New Roman"/>
              <a:ea typeface="Times New Roman"/>
              <a:cs typeface="Times New Roman"/>
              <a:sym typeface="Times New Roman"/>
            </a:endParaRPr>
          </a:p>
        </p:txBody>
      </p:sp>
      <p:pic>
        <p:nvPicPr>
          <p:cNvPr descr="A picture containing needle&#10;&#10;Description automatically generated" id="296" name="Google Shape;296;p28"/>
          <p:cNvPicPr preferRelativeResize="0"/>
          <p:nvPr/>
        </p:nvPicPr>
        <p:blipFill rotWithShape="1">
          <a:blip r:embed="rId6">
            <a:alphaModFix/>
          </a:blip>
          <a:srcRect b="24528" l="18595" r="10351" t="15964"/>
          <a:stretch/>
        </p:blipFill>
        <p:spPr>
          <a:xfrm rot="-1926277">
            <a:off x="2294675" y="3975745"/>
            <a:ext cx="877013" cy="550887"/>
          </a:xfrm>
          <a:prstGeom prst="rect">
            <a:avLst/>
          </a:prstGeom>
          <a:noFill/>
          <a:ln>
            <a:noFill/>
          </a:ln>
        </p:spPr>
      </p:pic>
      <p:sp>
        <p:nvSpPr>
          <p:cNvPr id="297" name="Google Shape;297;p28"/>
          <p:cNvSpPr txBox="1"/>
          <p:nvPr/>
        </p:nvSpPr>
        <p:spPr>
          <a:xfrm>
            <a:off x="1996586" y="2067300"/>
            <a:ext cx="423514"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C</a:t>
            </a:r>
            <a:endParaRPr/>
          </a:p>
        </p:txBody>
      </p:sp>
      <p:sp>
        <p:nvSpPr>
          <p:cNvPr id="298" name="Google Shape;298;p28"/>
          <p:cNvSpPr txBox="1"/>
          <p:nvPr/>
        </p:nvSpPr>
        <p:spPr>
          <a:xfrm>
            <a:off x="5662628" y="2043345"/>
            <a:ext cx="444352"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D</a:t>
            </a:r>
            <a:endParaRPr/>
          </a:p>
        </p:txBody>
      </p:sp>
      <p:sp>
        <p:nvSpPr>
          <p:cNvPr id="299" name="Google Shape;299;p28"/>
          <p:cNvSpPr/>
          <p:nvPr/>
        </p:nvSpPr>
        <p:spPr>
          <a:xfrm>
            <a:off x="353762" y="56367"/>
            <a:ext cx="8436476" cy="107721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200" cap="none">
                <a:solidFill>
                  <a:srgbClr val="FF0000"/>
                </a:solidFill>
                <a:latin typeface="Times New Roman"/>
                <a:ea typeface="Times New Roman"/>
                <a:cs typeface="Times New Roman"/>
                <a:sym typeface="Times New Roman"/>
              </a:rPr>
              <a:t>TIẾT 34 - BÀI 34: </a:t>
            </a:r>
            <a:endParaRPr/>
          </a:p>
          <a:p>
            <a:pPr indent="0" lvl="0" marL="0" marR="0" rtl="0" algn="ctr">
              <a:spcBef>
                <a:spcPts val="0"/>
              </a:spcBef>
              <a:spcAft>
                <a:spcPts val="0"/>
              </a:spcAft>
              <a:buNone/>
            </a:pPr>
            <a:r>
              <a:rPr b="1" lang="en-US" sz="3200" cap="none">
                <a:solidFill>
                  <a:srgbClr val="FF0000"/>
                </a:solidFill>
                <a:latin typeface="Times New Roman"/>
                <a:ea typeface="Times New Roman"/>
                <a:cs typeface="Times New Roman"/>
                <a:sym typeface="Times New Roman"/>
              </a:rPr>
              <a:t>ĐOẠN THẲNG. ĐỘ DÀI ĐOẠN THẲNG (T1)</a:t>
            </a:r>
            <a:endParaRPr b="1" sz="3200" cap="none">
              <a:solidFill>
                <a:srgbClr val="FF0000"/>
              </a:solidFill>
              <a:latin typeface="Times New Roman"/>
              <a:ea typeface="Times New Roman"/>
              <a:cs typeface="Times New Roman"/>
              <a:sym typeface="Times New Roman"/>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4"/>
                                        </p:tgtEl>
                                        <p:attrNameLst>
                                          <p:attrName>style.visibility</p:attrName>
                                        </p:attrNameLst>
                                      </p:cBhvr>
                                      <p:to>
                                        <p:strVal val="visible"/>
                                      </p:to>
                                    </p:set>
                                    <p:animEffect filter="fade" transition="in">
                                      <p:cBhvr>
                                        <p:cTn dur="500"/>
                                        <p:tgtEl>
                                          <p:spTgt spid="28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92"/>
                                        </p:tgtEl>
                                        <p:attrNameLst>
                                          <p:attrName>style.visibility</p:attrName>
                                        </p:attrNameLst>
                                      </p:cBhvr>
                                      <p:to>
                                        <p:strVal val="visible"/>
                                      </p:to>
                                    </p:set>
                                    <p:anim calcmode="lin" valueType="num">
                                      <p:cBhvr additive="base">
                                        <p:cTn dur="500"/>
                                        <p:tgtEl>
                                          <p:spTgt spid="292"/>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3"/>
                                        </p:tgtEl>
                                        <p:attrNameLst>
                                          <p:attrName>style.visibility</p:attrName>
                                        </p:attrNameLst>
                                      </p:cBhvr>
                                      <p:to>
                                        <p:strVal val="visible"/>
                                      </p:to>
                                    </p:set>
                                    <p:animEffect filter="fade" transition="in">
                                      <p:cBhvr>
                                        <p:cTn dur="2000"/>
                                        <p:tgtEl>
                                          <p:spTgt spid="29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290"/>
                                        </p:tgtEl>
                                      </p:cBhvr>
                                    </p:animEffect>
                                    <p:set>
                                      <p:cBhvr>
                                        <p:cTn dur="1" fill="hold">
                                          <p:stCondLst>
                                            <p:cond delay="500"/>
                                          </p:stCondLst>
                                        </p:cTn>
                                        <p:tgtEl>
                                          <p:spTgt spid="290"/>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292"/>
                                        </p:tgtEl>
                                      </p:cBhvr>
                                    </p:animEffect>
                                    <p:set>
                                      <p:cBhvr>
                                        <p:cTn dur="1" fill="hold">
                                          <p:stCondLst>
                                            <p:cond delay="500"/>
                                          </p:stCondLst>
                                        </p:cTn>
                                        <p:tgtEl>
                                          <p:spTgt spid="292"/>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4"/>
                                        </p:tgtEl>
                                        <p:attrNameLst>
                                          <p:attrName>style.visibility</p:attrName>
                                        </p:attrNameLst>
                                      </p:cBhvr>
                                      <p:to>
                                        <p:strVal val="visible"/>
                                      </p:to>
                                    </p:set>
                                    <p:animEffect filter="fade" transition="in">
                                      <p:cBhvr>
                                        <p:cTn dur="500"/>
                                        <p:tgtEl>
                                          <p:spTgt spid="29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7"/>
                                        </p:tgtEl>
                                        <p:attrNameLst>
                                          <p:attrName>style.visibility</p:attrName>
                                        </p:attrNameLst>
                                      </p:cBhvr>
                                      <p:to>
                                        <p:strVal val="visible"/>
                                      </p:to>
                                    </p:set>
                                    <p:animEffect filter="fade" transition="in">
                                      <p:cBhvr>
                                        <p:cTn dur="500"/>
                                        <p:tgtEl>
                                          <p:spTgt spid="29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gtEl>
                                        <p:attrNameLst>
                                          <p:attrName>style.visibility</p:attrName>
                                        </p:attrNameLst>
                                      </p:cBhvr>
                                      <p:to>
                                        <p:strVal val="visible"/>
                                      </p:to>
                                    </p:set>
                                    <p:animEffect filter="fade" transition="in">
                                      <p:cBhvr>
                                        <p:cTn dur="500"/>
                                        <p:tgtEl>
                                          <p:spTgt spid="29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8"/>
                                        </p:tgtEl>
                                        <p:attrNameLst>
                                          <p:attrName>style.visibility</p:attrName>
                                        </p:attrNameLst>
                                      </p:cBhvr>
                                      <p:to>
                                        <p:strVal val="visible"/>
                                      </p:to>
                                    </p:set>
                                    <p:animEffect filter="fade" transition="in">
                                      <p:cBhvr>
                                        <p:cTn dur="500"/>
                                        <p:tgtEl>
                                          <p:spTgt spid="29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3"/>
                                        </p:tgtEl>
                                        <p:attrNameLst>
                                          <p:attrName>style.visibility</p:attrName>
                                        </p:attrNameLst>
                                      </p:cBhvr>
                                      <p:to>
                                        <p:strVal val="visible"/>
                                      </p:to>
                                    </p:set>
                                    <p:animEffect filter="fade" transition="in">
                                      <p:cBhvr>
                                        <p:cTn dur="500"/>
                                        <p:tgtEl>
                                          <p:spTgt spid="28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gtEl>
                                        <p:attrNameLst>
                                          <p:attrName>style.visibility</p:attrName>
                                        </p:attrNameLst>
                                      </p:cBhvr>
                                      <p:to>
                                        <p:strVal val="visible"/>
                                      </p:to>
                                    </p:set>
                                    <p:animEffect filter="fade" transition="in">
                                      <p:cBhvr>
                                        <p:cTn dur="500"/>
                                        <p:tgtEl>
                                          <p:spTgt spid="289"/>
                                        </p:tgtEl>
                                      </p:cBhvr>
                                    </p:animEffect>
                                  </p:childTnLst>
                                </p:cTn>
                              </p:par>
                              <p:par>
                                <p:cTn fill="hold" nodeType="withEffect" presetClass="entr" presetID="10" presetSubtype="0">
                                  <p:stCondLst>
                                    <p:cond delay="0"/>
                                  </p:stCondLst>
                                  <p:childTnLst>
                                    <p:set>
                                      <p:cBhvr>
                                        <p:cTn dur="1" fill="hold">
                                          <p:stCondLst>
                                            <p:cond delay="0"/>
                                          </p:stCondLst>
                                        </p:cTn>
                                        <p:tgtEl>
                                          <p:spTgt spid="287"/>
                                        </p:tgtEl>
                                        <p:attrNameLst>
                                          <p:attrName>style.visibility</p:attrName>
                                        </p:attrNameLst>
                                      </p:cBhvr>
                                      <p:to>
                                        <p:strVal val="visible"/>
                                      </p:to>
                                    </p:set>
                                    <p:animEffect filter="fade" transition="in">
                                      <p:cBhvr>
                                        <p:cTn dur="500"/>
                                        <p:tgtEl>
                                          <p:spTgt spid="287"/>
                                        </p:tgtEl>
                                      </p:cBhvr>
                                    </p:animEffect>
                                  </p:childTnLst>
                                </p:cTn>
                              </p:par>
                              <p:par>
                                <p:cTn fill="hold" nodeType="withEffect" presetClass="entr" presetID="10" presetSubtype="0">
                                  <p:stCondLst>
                                    <p:cond delay="0"/>
                                  </p:stCondLst>
                                  <p:childTnLst>
                                    <p:set>
                                      <p:cBhvr>
                                        <p:cTn dur="1" fill="hold">
                                          <p:stCondLst>
                                            <p:cond delay="0"/>
                                          </p:stCondLst>
                                        </p:cTn>
                                        <p:tgtEl>
                                          <p:spTgt spid="288"/>
                                        </p:tgtEl>
                                        <p:attrNameLst>
                                          <p:attrName>style.visibility</p:attrName>
                                        </p:attrNameLst>
                                      </p:cBhvr>
                                      <p:to>
                                        <p:strVal val="visible"/>
                                      </p:to>
                                    </p:set>
                                    <p:animEffect filter="fade" transition="in">
                                      <p:cBhvr>
                                        <p:cTn dur="500"/>
                                        <p:tgtEl>
                                          <p:spTgt spid="288"/>
                                        </p:tgtEl>
                                      </p:cBhvr>
                                    </p:animEffect>
                                  </p:childTnLst>
                                </p:cTn>
                              </p:par>
                              <p:par>
                                <p:cTn fill="hold" nodeType="withEffect" presetClass="entr" presetID="10" presetSubtype="0">
                                  <p:stCondLst>
                                    <p:cond delay="0"/>
                                  </p:stCondLst>
                                  <p:childTnLst>
                                    <p:set>
                                      <p:cBhvr>
                                        <p:cTn dur="1" fill="hold">
                                          <p:stCondLst>
                                            <p:cond delay="0"/>
                                          </p:stCondLst>
                                        </p:cTn>
                                        <p:tgtEl>
                                          <p:spTgt spid="286"/>
                                        </p:tgtEl>
                                        <p:attrNameLst>
                                          <p:attrName>style.visibility</p:attrName>
                                        </p:attrNameLst>
                                      </p:cBhvr>
                                      <p:to>
                                        <p:strVal val="visible"/>
                                      </p:to>
                                    </p:set>
                                    <p:animEffect filter="fade" transition="in">
                                      <p:cBhvr>
                                        <p:cTn dur="500"/>
                                        <p:tgtEl>
                                          <p:spTgt spid="2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6"/>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291"/>
                                        </p:tgtEl>
                                        <p:attrNameLst>
                                          <p:attrName>style.visibility</p:attrName>
                                        </p:attrNameLst>
                                      </p:cBhvr>
                                      <p:to>
                                        <p:strVal val="visible"/>
                                      </p:to>
                                    </p:set>
                                    <p:animEffect filter="fade" transition="in">
                                      <p:cBhvr>
                                        <p:cTn dur="500"/>
                                        <p:tgtEl>
                                          <p:spTgt spid="29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5"/>
                                        </p:tgtEl>
                                        <p:attrNameLst>
                                          <p:attrName>style.visibility</p:attrName>
                                        </p:attrNameLst>
                                      </p:cBhvr>
                                      <p:to>
                                        <p:strVal val="visible"/>
                                      </p:to>
                                    </p:set>
                                    <p:animEffect filter="fade" transition="in">
                                      <p:cBhvr>
                                        <p:cTn dur="2000"/>
                                        <p:tgtEl>
                                          <p:spTgt spid="28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296"/>
                                        </p:tgtEl>
                                      </p:cBhvr>
                                    </p:animEffect>
                                    <p:set>
                                      <p:cBhvr>
                                        <p:cTn dur="1" fill="hold">
                                          <p:stCondLst>
                                            <p:cond delay="500"/>
                                          </p:stCondLst>
                                        </p:cTn>
                                        <p:tgtEl>
                                          <p:spTgt spid="296"/>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291"/>
                                        </p:tgtEl>
                                      </p:cBhvr>
                                    </p:animEffect>
                                    <p:set>
                                      <p:cBhvr>
                                        <p:cTn dur="1" fill="hold">
                                          <p:stCondLst>
                                            <p:cond delay="500"/>
                                          </p:stCondLst>
                                        </p:cTn>
                                        <p:tgtEl>
                                          <p:spTgt spid="291"/>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pic>
        <p:nvPicPr>
          <p:cNvPr id="304" name="Google Shape;304;p29"/>
          <p:cNvPicPr preferRelativeResize="0"/>
          <p:nvPr/>
        </p:nvPicPr>
        <p:blipFill rotWithShape="1">
          <a:blip r:embed="rId3">
            <a:alphaModFix/>
          </a:blip>
          <a:srcRect b="0" l="0" r="0" t="0"/>
          <a:stretch/>
        </p:blipFill>
        <p:spPr>
          <a:xfrm>
            <a:off x="3579524" y="2100506"/>
            <a:ext cx="2681571" cy="1776541"/>
          </a:xfrm>
          <a:prstGeom prst="rect">
            <a:avLst/>
          </a:prstGeom>
          <a:noFill/>
          <a:ln>
            <a:noFill/>
          </a:ln>
        </p:spPr>
      </p:pic>
      <p:sp>
        <p:nvSpPr>
          <p:cNvPr id="305" name="Google Shape;305;p29"/>
          <p:cNvSpPr txBox="1"/>
          <p:nvPr/>
        </p:nvSpPr>
        <p:spPr>
          <a:xfrm>
            <a:off x="1151904" y="4086577"/>
            <a:ext cx="4855240"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Các đoạn thẳng là: AB, BC, CA.</a:t>
            </a:r>
            <a:endParaRPr sz="2800">
              <a:solidFill>
                <a:schemeClr val="dk1"/>
              </a:solidFill>
              <a:latin typeface="Times New Roman"/>
              <a:ea typeface="Times New Roman"/>
              <a:cs typeface="Times New Roman"/>
              <a:sym typeface="Times New Roman"/>
            </a:endParaRPr>
          </a:p>
        </p:txBody>
      </p:sp>
      <p:pic>
        <p:nvPicPr>
          <p:cNvPr descr="hỏi chấm.jpg" id="306" name="Google Shape;306;p29"/>
          <p:cNvPicPr preferRelativeResize="0"/>
          <p:nvPr/>
        </p:nvPicPr>
        <p:blipFill rotWithShape="1">
          <a:blip r:embed="rId4">
            <a:alphaModFix/>
          </a:blip>
          <a:srcRect b="0" l="0" r="0" t="0"/>
          <a:stretch/>
        </p:blipFill>
        <p:spPr>
          <a:xfrm>
            <a:off x="389904" y="1789673"/>
            <a:ext cx="762000" cy="917267"/>
          </a:xfrm>
          <a:prstGeom prst="rect">
            <a:avLst/>
          </a:prstGeom>
          <a:noFill/>
          <a:ln>
            <a:noFill/>
          </a:ln>
        </p:spPr>
      </p:pic>
      <p:sp>
        <p:nvSpPr>
          <p:cNvPr id="307" name="Google Shape;307;p29"/>
          <p:cNvSpPr txBox="1"/>
          <p:nvPr/>
        </p:nvSpPr>
        <p:spPr>
          <a:xfrm>
            <a:off x="1066705" y="1266453"/>
            <a:ext cx="7305205"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Hãy đọc tên tất cả các đoạn thẳng trong hình 8.26</a:t>
            </a:r>
            <a:endParaRPr/>
          </a:p>
        </p:txBody>
      </p:sp>
      <p:sp>
        <p:nvSpPr>
          <p:cNvPr id="308" name="Google Shape;308;p29"/>
          <p:cNvSpPr txBox="1"/>
          <p:nvPr/>
        </p:nvSpPr>
        <p:spPr>
          <a:xfrm>
            <a:off x="7068325" y="2850921"/>
            <a:ext cx="1342034"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H. 8 .26</a:t>
            </a:r>
            <a:endParaRPr/>
          </a:p>
        </p:txBody>
      </p:sp>
      <p:sp>
        <p:nvSpPr>
          <p:cNvPr id="309" name="Google Shape;309;p29"/>
          <p:cNvSpPr/>
          <p:nvPr/>
        </p:nvSpPr>
        <p:spPr>
          <a:xfrm>
            <a:off x="501070" y="110907"/>
            <a:ext cx="8436476" cy="107721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200" cap="none">
                <a:solidFill>
                  <a:srgbClr val="FF0000"/>
                </a:solidFill>
                <a:latin typeface="Times New Roman"/>
                <a:ea typeface="Times New Roman"/>
                <a:cs typeface="Times New Roman"/>
                <a:sym typeface="Times New Roman"/>
              </a:rPr>
              <a:t>TIẾT 34 - BÀI 34: </a:t>
            </a:r>
            <a:endParaRPr/>
          </a:p>
          <a:p>
            <a:pPr indent="0" lvl="0" marL="0" marR="0" rtl="0" algn="ctr">
              <a:spcBef>
                <a:spcPts val="0"/>
              </a:spcBef>
              <a:spcAft>
                <a:spcPts val="0"/>
              </a:spcAft>
              <a:buNone/>
            </a:pPr>
            <a:r>
              <a:rPr b="1" lang="en-US" sz="3200" cap="none">
                <a:solidFill>
                  <a:srgbClr val="FF0000"/>
                </a:solidFill>
                <a:latin typeface="Times New Roman"/>
                <a:ea typeface="Times New Roman"/>
                <a:cs typeface="Times New Roman"/>
                <a:sym typeface="Times New Roman"/>
              </a:rPr>
              <a:t>ĐOẠN THẲNG. ĐỘ DÀI ĐOẠN THẲNG (T1)</a:t>
            </a:r>
            <a:endParaRPr b="1" sz="3200" cap="none">
              <a:solidFill>
                <a:srgbClr val="FF0000"/>
              </a:solidFill>
              <a:latin typeface="Times New Roman"/>
              <a:ea typeface="Times New Roman"/>
              <a:cs typeface="Times New Roman"/>
              <a:sym typeface="Times New Roman"/>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05"/>
                                        </p:tgtEl>
                                        <p:attrNameLst>
                                          <p:attrName>style.visibility</p:attrName>
                                        </p:attrNameLst>
                                      </p:cBhvr>
                                      <p:to>
                                        <p:strVal val="visible"/>
                                      </p:to>
                                    </p:set>
                                    <p:anim calcmode="lin" valueType="num">
                                      <p:cBhvr additive="base">
                                        <p:cTn dur="500"/>
                                        <p:tgtEl>
                                          <p:spTgt spid="305"/>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30"/>
          <p:cNvSpPr txBox="1"/>
          <p:nvPr/>
        </p:nvSpPr>
        <p:spPr>
          <a:xfrm>
            <a:off x="0" y="1227574"/>
            <a:ext cx="3880710" cy="35394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Với 4 điểm A, B, C, D như hình 8.27, em hãy kể tên các đoạn thẳng có đầu mút là:</a:t>
            </a:r>
            <a:endParaRPr/>
          </a:p>
          <a:p>
            <a:pPr indent="-342900" lvl="0" marL="342900" marR="0" rtl="0" algn="l">
              <a:spcBef>
                <a:spcPts val="0"/>
              </a:spcBef>
              <a:spcAft>
                <a:spcPts val="0"/>
              </a:spcAft>
              <a:buClr>
                <a:schemeClr val="dk1"/>
              </a:buClr>
              <a:buSzPts val="2800"/>
              <a:buFont typeface="Times New Roman"/>
              <a:buAutoNum type="alphaLcParenR"/>
            </a:pPr>
            <a:r>
              <a:rPr lang="en-US" sz="2800">
                <a:solidFill>
                  <a:schemeClr val="dk1"/>
                </a:solidFill>
                <a:latin typeface="Times New Roman"/>
                <a:ea typeface="Times New Roman"/>
                <a:cs typeface="Times New Roman"/>
                <a:sym typeface="Times New Roman"/>
              </a:rPr>
              <a:t>Hai trong ba điểm A, B, C.</a:t>
            </a:r>
            <a:endParaRPr/>
          </a:p>
          <a:p>
            <a:pPr indent="-342900" lvl="0" marL="342900" marR="0" rtl="0" algn="l">
              <a:spcBef>
                <a:spcPts val="0"/>
              </a:spcBef>
              <a:spcAft>
                <a:spcPts val="0"/>
              </a:spcAft>
              <a:buNone/>
            </a:pPr>
            <a:r>
              <a:rPr lang="en-US" sz="2800">
                <a:solidFill>
                  <a:schemeClr val="dk1"/>
                </a:solidFill>
                <a:latin typeface="Times New Roman"/>
                <a:ea typeface="Times New Roman"/>
                <a:cs typeface="Times New Roman"/>
                <a:sym typeface="Times New Roman"/>
              </a:rPr>
              <a:t>b) Hai trong bốn điếm A, B, C, D.</a:t>
            </a:r>
            <a:endParaRPr/>
          </a:p>
        </p:txBody>
      </p:sp>
      <p:pic>
        <p:nvPicPr>
          <p:cNvPr descr="thinh1.jpg" id="316" name="Google Shape;316;p30"/>
          <p:cNvPicPr preferRelativeResize="0"/>
          <p:nvPr/>
        </p:nvPicPr>
        <p:blipFill rotWithShape="1">
          <a:blip r:embed="rId3">
            <a:alphaModFix/>
          </a:blip>
          <a:srcRect b="0" l="0" r="0" t="0"/>
          <a:stretch/>
        </p:blipFill>
        <p:spPr>
          <a:xfrm>
            <a:off x="1805" y="0"/>
            <a:ext cx="1267365" cy="980095"/>
          </a:xfrm>
          <a:prstGeom prst="rect">
            <a:avLst/>
          </a:prstGeom>
          <a:noFill/>
          <a:ln>
            <a:noFill/>
          </a:ln>
        </p:spPr>
      </p:pic>
      <p:graphicFrame>
        <p:nvGraphicFramePr>
          <p:cNvPr id="317" name="Google Shape;317;p30"/>
          <p:cNvGraphicFramePr/>
          <p:nvPr/>
        </p:nvGraphicFramePr>
        <p:xfrm>
          <a:off x="4572000" y="190640"/>
          <a:ext cx="3000000" cy="3000000"/>
        </p:xfrm>
        <a:graphic>
          <a:graphicData uri="http://schemas.openxmlformats.org/drawingml/2006/table">
            <a:tbl>
              <a:tblPr>
                <a:noFill/>
                <a:tableStyleId>{AA54D823-A5D2-4472-95E8-9E0AD86544D2}</a:tableStyleId>
              </a:tblPr>
              <a:tblGrid>
                <a:gridCol w="867150"/>
                <a:gridCol w="867150"/>
                <a:gridCol w="867150"/>
                <a:gridCol w="867150"/>
                <a:gridCol w="867150"/>
              </a:tblGrid>
              <a:tr h="345650">
                <a:tc>
                  <a:txBody>
                    <a:bodyPr/>
                    <a:lstStyle/>
                    <a:p>
                      <a:pPr indent="0" lvl="0" marL="0" marR="0" rtl="0" algn="l">
                        <a:spcBef>
                          <a:spcPts val="0"/>
                        </a:spcBef>
                        <a:spcAft>
                          <a:spcPts val="0"/>
                        </a:spcAft>
                        <a:buNone/>
                      </a:pPr>
                      <a:r>
                        <a:t/>
                      </a:r>
                      <a:endParaRPr sz="1500"/>
                    </a:p>
                  </a:txBody>
                  <a:tcPr marT="37050" marB="37050" marR="74100" marL="74100">
                    <a:lnR cap="flat" cmpd="sng" w="9525">
                      <a:solidFill>
                        <a:schemeClr val="dk1"/>
                      </a:solidFill>
                      <a:prstDash val="solid"/>
                      <a:round/>
                      <a:headEnd len="sm" w="sm" type="none"/>
                      <a:tailEnd len="sm" w="sm" type="none"/>
                    </a:lnR>
                    <a:lnB cap="flat" cmpd="sng" w="9525">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t/>
                      </a:r>
                      <a:endParaRPr sz="1500"/>
                    </a:p>
                  </a:txBody>
                  <a:tcPr marT="37050" marB="37050" marR="74100" marL="741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B cap="flat" cmpd="sng" w="9525">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t/>
                      </a:r>
                      <a:endParaRPr sz="1500"/>
                    </a:p>
                  </a:txBody>
                  <a:tcPr marT="37050" marB="37050" marR="74100" marL="741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B cap="flat" cmpd="sng" w="9525">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t/>
                      </a:r>
                      <a:endParaRPr sz="1500"/>
                    </a:p>
                  </a:txBody>
                  <a:tcPr marT="37050" marB="37050" marR="74100" marL="741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B cap="flat" cmpd="sng" w="9525">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t/>
                      </a:r>
                      <a:endParaRPr sz="1500"/>
                    </a:p>
                  </a:txBody>
                  <a:tcPr marT="37050" marB="37050" marR="74100" marL="74100">
                    <a:lnL cap="flat" cmpd="sng" w="9525">
                      <a:solidFill>
                        <a:schemeClr val="dk1"/>
                      </a:solidFill>
                      <a:prstDash val="solid"/>
                      <a:round/>
                      <a:headEnd len="sm" w="sm" type="none"/>
                      <a:tailEnd len="sm" w="sm" type="none"/>
                    </a:lnL>
                    <a:lnB cap="flat" cmpd="sng" w="9525">
                      <a:solidFill>
                        <a:schemeClr val="dk1"/>
                      </a:solidFill>
                      <a:prstDash val="solid"/>
                      <a:round/>
                      <a:headEnd len="sm" w="sm" type="none"/>
                      <a:tailEnd len="sm" w="sm" type="none"/>
                    </a:lnB>
                  </a:tcPr>
                </a:tc>
              </a:tr>
              <a:tr h="345650">
                <a:tc>
                  <a:txBody>
                    <a:bodyPr/>
                    <a:lstStyle/>
                    <a:p>
                      <a:pPr indent="0" lvl="0" marL="0" marR="0" rtl="0" algn="l">
                        <a:spcBef>
                          <a:spcPts val="0"/>
                        </a:spcBef>
                        <a:spcAft>
                          <a:spcPts val="0"/>
                        </a:spcAft>
                        <a:buNone/>
                      </a:pPr>
                      <a:r>
                        <a:t/>
                      </a:r>
                      <a:endParaRPr sz="1500"/>
                    </a:p>
                  </a:txBody>
                  <a:tcPr marT="37050" marB="37050" marR="74100" marL="74100">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t/>
                      </a:r>
                      <a:endParaRPr sz="1500"/>
                    </a:p>
                  </a:txBody>
                  <a:tcPr marT="37050" marB="37050" marR="74100" marL="741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t/>
                      </a:r>
                      <a:endParaRPr sz="1500"/>
                    </a:p>
                  </a:txBody>
                  <a:tcPr marT="37050" marB="37050" marR="74100" marL="741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t/>
                      </a:r>
                      <a:endParaRPr sz="1500"/>
                    </a:p>
                  </a:txBody>
                  <a:tcPr marT="37050" marB="37050" marR="74100" marL="741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t/>
                      </a:r>
                      <a:endParaRPr sz="1500"/>
                    </a:p>
                  </a:txBody>
                  <a:tcPr marT="37050" marB="37050" marR="74100" marL="74100">
                    <a:lnL cap="flat" cmpd="sng" w="9525">
                      <a:solidFill>
                        <a:schemeClr val="dk1"/>
                      </a:solidFill>
                      <a:prstDash val="solid"/>
                      <a:round/>
                      <a:headEnd len="sm" w="sm" type="none"/>
                      <a:tailEnd len="sm" w="sm" type="none"/>
                    </a:lnL>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345650">
                <a:tc>
                  <a:txBody>
                    <a:bodyPr/>
                    <a:lstStyle/>
                    <a:p>
                      <a:pPr indent="0" lvl="0" marL="0" marR="0" rtl="0" algn="l">
                        <a:spcBef>
                          <a:spcPts val="0"/>
                        </a:spcBef>
                        <a:spcAft>
                          <a:spcPts val="0"/>
                        </a:spcAft>
                        <a:buNone/>
                      </a:pPr>
                      <a:r>
                        <a:t/>
                      </a:r>
                      <a:endParaRPr sz="1500"/>
                    </a:p>
                  </a:txBody>
                  <a:tcPr marT="37050" marB="37050" marR="74100" marL="74100">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t/>
                      </a:r>
                      <a:endParaRPr sz="1500"/>
                    </a:p>
                  </a:txBody>
                  <a:tcPr marT="37050" marB="37050" marR="74100" marL="741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t/>
                      </a:r>
                      <a:endParaRPr sz="1500"/>
                    </a:p>
                  </a:txBody>
                  <a:tcPr marT="37050" marB="37050" marR="74100" marL="741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t/>
                      </a:r>
                      <a:endParaRPr sz="1500"/>
                    </a:p>
                  </a:txBody>
                  <a:tcPr marT="37050" marB="37050" marR="74100" marL="741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t/>
                      </a:r>
                      <a:endParaRPr sz="1500"/>
                    </a:p>
                  </a:txBody>
                  <a:tcPr marT="37050" marB="37050" marR="74100" marL="74100">
                    <a:lnL cap="flat" cmpd="sng" w="9525">
                      <a:solidFill>
                        <a:schemeClr val="dk1"/>
                      </a:solidFill>
                      <a:prstDash val="solid"/>
                      <a:round/>
                      <a:headEnd len="sm" w="sm" type="none"/>
                      <a:tailEnd len="sm" w="sm" type="none"/>
                    </a:lnL>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345650">
                <a:tc>
                  <a:txBody>
                    <a:bodyPr/>
                    <a:lstStyle/>
                    <a:p>
                      <a:pPr indent="0" lvl="0" marL="0" marR="0" rtl="0" algn="l">
                        <a:spcBef>
                          <a:spcPts val="0"/>
                        </a:spcBef>
                        <a:spcAft>
                          <a:spcPts val="0"/>
                        </a:spcAft>
                        <a:buNone/>
                      </a:pPr>
                      <a:r>
                        <a:t/>
                      </a:r>
                      <a:endParaRPr sz="1500"/>
                    </a:p>
                  </a:txBody>
                  <a:tcPr marT="37050" marB="37050" marR="74100" marL="74100">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t/>
                      </a:r>
                      <a:endParaRPr sz="1500"/>
                    </a:p>
                  </a:txBody>
                  <a:tcPr marT="37050" marB="37050" marR="74100" marL="741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t/>
                      </a:r>
                      <a:endParaRPr sz="1500"/>
                    </a:p>
                  </a:txBody>
                  <a:tcPr marT="37050" marB="37050" marR="74100" marL="741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t/>
                      </a:r>
                      <a:endParaRPr sz="1500"/>
                    </a:p>
                  </a:txBody>
                  <a:tcPr marT="37050" marB="37050" marR="74100" marL="741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t/>
                      </a:r>
                      <a:endParaRPr sz="1500"/>
                    </a:p>
                  </a:txBody>
                  <a:tcPr marT="37050" marB="37050" marR="74100" marL="74100">
                    <a:lnL cap="flat" cmpd="sng" w="9525">
                      <a:solidFill>
                        <a:schemeClr val="dk1"/>
                      </a:solidFill>
                      <a:prstDash val="solid"/>
                      <a:round/>
                      <a:headEnd len="sm" w="sm" type="none"/>
                      <a:tailEnd len="sm" w="sm" type="none"/>
                    </a:lnL>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345650">
                <a:tc>
                  <a:txBody>
                    <a:bodyPr/>
                    <a:lstStyle/>
                    <a:p>
                      <a:pPr indent="0" lvl="0" marL="0" marR="0" rtl="0" algn="l">
                        <a:spcBef>
                          <a:spcPts val="0"/>
                        </a:spcBef>
                        <a:spcAft>
                          <a:spcPts val="0"/>
                        </a:spcAft>
                        <a:buNone/>
                      </a:pPr>
                      <a:r>
                        <a:t/>
                      </a:r>
                      <a:endParaRPr sz="1500"/>
                    </a:p>
                  </a:txBody>
                  <a:tcPr marT="37050" marB="37050" marR="74100" marL="74100">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tcPr>
                </a:tc>
                <a:tc>
                  <a:txBody>
                    <a:bodyPr/>
                    <a:lstStyle/>
                    <a:p>
                      <a:pPr indent="0" lvl="0" marL="0" marR="0" rtl="0" algn="l">
                        <a:spcBef>
                          <a:spcPts val="0"/>
                        </a:spcBef>
                        <a:spcAft>
                          <a:spcPts val="0"/>
                        </a:spcAft>
                        <a:buNone/>
                      </a:pPr>
                      <a:r>
                        <a:t/>
                      </a:r>
                      <a:endParaRPr sz="1500"/>
                    </a:p>
                  </a:txBody>
                  <a:tcPr marT="37050" marB="37050" marR="74100" marL="741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tcPr>
                </a:tc>
                <a:tc>
                  <a:txBody>
                    <a:bodyPr/>
                    <a:lstStyle/>
                    <a:p>
                      <a:pPr indent="0" lvl="0" marL="0" marR="0" rtl="0" algn="l">
                        <a:spcBef>
                          <a:spcPts val="0"/>
                        </a:spcBef>
                        <a:spcAft>
                          <a:spcPts val="0"/>
                        </a:spcAft>
                        <a:buNone/>
                      </a:pPr>
                      <a:r>
                        <a:t/>
                      </a:r>
                      <a:endParaRPr sz="1500"/>
                    </a:p>
                  </a:txBody>
                  <a:tcPr marT="37050" marB="37050" marR="74100" marL="741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tcPr>
                </a:tc>
                <a:tc>
                  <a:txBody>
                    <a:bodyPr/>
                    <a:lstStyle/>
                    <a:p>
                      <a:pPr indent="0" lvl="0" marL="0" marR="0" rtl="0" algn="l">
                        <a:spcBef>
                          <a:spcPts val="0"/>
                        </a:spcBef>
                        <a:spcAft>
                          <a:spcPts val="0"/>
                        </a:spcAft>
                        <a:buNone/>
                      </a:pPr>
                      <a:r>
                        <a:t/>
                      </a:r>
                      <a:endParaRPr sz="1500"/>
                    </a:p>
                  </a:txBody>
                  <a:tcPr marT="37050" marB="37050" marR="74100" marL="741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tcPr>
                </a:tc>
                <a:tc>
                  <a:txBody>
                    <a:bodyPr/>
                    <a:lstStyle/>
                    <a:p>
                      <a:pPr indent="0" lvl="0" marL="0" marR="0" rtl="0" algn="l">
                        <a:spcBef>
                          <a:spcPts val="0"/>
                        </a:spcBef>
                        <a:spcAft>
                          <a:spcPts val="0"/>
                        </a:spcAft>
                        <a:buNone/>
                      </a:pPr>
                      <a:r>
                        <a:t/>
                      </a:r>
                      <a:endParaRPr sz="1500"/>
                    </a:p>
                  </a:txBody>
                  <a:tcPr marT="37050" marB="37050" marR="74100" marL="74100">
                    <a:lnL cap="flat" cmpd="sng" w="9525">
                      <a:solidFill>
                        <a:schemeClr val="dk1"/>
                      </a:solidFill>
                      <a:prstDash val="solid"/>
                      <a:round/>
                      <a:headEnd len="sm" w="sm" type="none"/>
                      <a:tailEnd len="sm" w="sm" type="none"/>
                    </a:lnL>
                    <a:lnT cap="flat" cmpd="sng" w="9525">
                      <a:solidFill>
                        <a:schemeClr val="dk1"/>
                      </a:solidFill>
                      <a:prstDash val="solid"/>
                      <a:round/>
                      <a:headEnd len="sm" w="sm" type="none"/>
                      <a:tailEnd len="sm" w="sm" type="none"/>
                    </a:lnT>
                  </a:tcPr>
                </a:tc>
              </a:tr>
            </a:tbl>
          </a:graphicData>
        </a:graphic>
      </p:graphicFrame>
      <p:sp>
        <p:nvSpPr>
          <p:cNvPr id="318" name="Google Shape;318;p30"/>
          <p:cNvSpPr/>
          <p:nvPr/>
        </p:nvSpPr>
        <p:spPr>
          <a:xfrm>
            <a:off x="7975415" y="459475"/>
            <a:ext cx="91440" cy="91440"/>
          </a:xfrm>
          <a:prstGeom prst="ellipse">
            <a:avLst/>
          </a:prstGeom>
          <a:solidFill>
            <a:srgbClr val="FF0000"/>
          </a:solid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700">
              <a:solidFill>
                <a:schemeClr val="lt1"/>
              </a:solidFill>
              <a:latin typeface="Calibri"/>
              <a:ea typeface="Calibri"/>
              <a:cs typeface="Calibri"/>
              <a:sym typeface="Calibri"/>
            </a:endParaRPr>
          </a:p>
        </p:txBody>
      </p:sp>
      <p:sp>
        <p:nvSpPr>
          <p:cNvPr id="319" name="Google Shape;319;p30"/>
          <p:cNvSpPr/>
          <p:nvPr/>
        </p:nvSpPr>
        <p:spPr>
          <a:xfrm>
            <a:off x="5402280" y="483250"/>
            <a:ext cx="91440" cy="91440"/>
          </a:xfrm>
          <a:prstGeom prst="ellipse">
            <a:avLst/>
          </a:prstGeom>
          <a:solidFill>
            <a:srgbClr val="FF0000"/>
          </a:solid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700">
              <a:solidFill>
                <a:schemeClr val="lt1"/>
              </a:solidFill>
              <a:latin typeface="Calibri"/>
              <a:ea typeface="Calibri"/>
              <a:cs typeface="Calibri"/>
              <a:sym typeface="Calibri"/>
            </a:endParaRPr>
          </a:p>
        </p:txBody>
      </p:sp>
      <p:sp>
        <p:nvSpPr>
          <p:cNvPr id="320" name="Google Shape;320;p30"/>
          <p:cNvSpPr/>
          <p:nvPr/>
        </p:nvSpPr>
        <p:spPr>
          <a:xfrm>
            <a:off x="6261820" y="483250"/>
            <a:ext cx="91440" cy="91440"/>
          </a:xfrm>
          <a:prstGeom prst="ellipse">
            <a:avLst/>
          </a:prstGeom>
          <a:solidFill>
            <a:srgbClr val="FF0000"/>
          </a:solid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700">
              <a:solidFill>
                <a:schemeClr val="lt1"/>
              </a:solidFill>
              <a:latin typeface="Calibri"/>
              <a:ea typeface="Calibri"/>
              <a:cs typeface="Calibri"/>
              <a:sym typeface="Calibri"/>
            </a:endParaRPr>
          </a:p>
        </p:txBody>
      </p:sp>
      <p:sp>
        <p:nvSpPr>
          <p:cNvPr id="321" name="Google Shape;321;p30"/>
          <p:cNvSpPr txBox="1"/>
          <p:nvPr/>
        </p:nvSpPr>
        <p:spPr>
          <a:xfrm>
            <a:off x="5049368" y="75425"/>
            <a:ext cx="444352"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700">
                <a:solidFill>
                  <a:schemeClr val="dk1"/>
                </a:solidFill>
                <a:latin typeface="Times New Roman"/>
                <a:ea typeface="Times New Roman"/>
                <a:cs typeface="Times New Roman"/>
                <a:sym typeface="Times New Roman"/>
              </a:rPr>
              <a:t>A</a:t>
            </a:r>
            <a:endParaRPr/>
          </a:p>
        </p:txBody>
      </p:sp>
      <p:sp>
        <p:nvSpPr>
          <p:cNvPr id="322" name="Google Shape;322;p30"/>
          <p:cNvSpPr txBox="1"/>
          <p:nvPr/>
        </p:nvSpPr>
        <p:spPr>
          <a:xfrm>
            <a:off x="6261820" y="89875"/>
            <a:ext cx="423514"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700">
                <a:solidFill>
                  <a:schemeClr val="dk1"/>
                </a:solidFill>
                <a:latin typeface="Times New Roman"/>
                <a:ea typeface="Times New Roman"/>
                <a:cs typeface="Times New Roman"/>
                <a:sym typeface="Times New Roman"/>
              </a:rPr>
              <a:t>B</a:t>
            </a:r>
            <a:endParaRPr/>
          </a:p>
        </p:txBody>
      </p:sp>
      <p:sp>
        <p:nvSpPr>
          <p:cNvPr id="323" name="Google Shape;323;p30"/>
          <p:cNvSpPr/>
          <p:nvPr/>
        </p:nvSpPr>
        <p:spPr>
          <a:xfrm>
            <a:off x="6261820" y="1520185"/>
            <a:ext cx="91440" cy="91440"/>
          </a:xfrm>
          <a:prstGeom prst="ellipse">
            <a:avLst/>
          </a:prstGeom>
          <a:solidFill>
            <a:srgbClr val="FF0000"/>
          </a:solid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700">
              <a:solidFill>
                <a:schemeClr val="lt1"/>
              </a:solidFill>
              <a:latin typeface="Calibri"/>
              <a:ea typeface="Calibri"/>
              <a:cs typeface="Calibri"/>
              <a:sym typeface="Calibri"/>
            </a:endParaRPr>
          </a:p>
        </p:txBody>
      </p:sp>
      <p:sp>
        <p:nvSpPr>
          <p:cNvPr id="324" name="Google Shape;324;p30"/>
          <p:cNvSpPr txBox="1"/>
          <p:nvPr/>
        </p:nvSpPr>
        <p:spPr>
          <a:xfrm>
            <a:off x="8028450" y="75425"/>
            <a:ext cx="423514"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700">
                <a:solidFill>
                  <a:schemeClr val="dk1"/>
                </a:solidFill>
                <a:latin typeface="Times New Roman"/>
                <a:ea typeface="Times New Roman"/>
                <a:cs typeface="Times New Roman"/>
                <a:sym typeface="Times New Roman"/>
              </a:rPr>
              <a:t>C</a:t>
            </a:r>
            <a:endParaRPr/>
          </a:p>
        </p:txBody>
      </p:sp>
      <p:sp>
        <p:nvSpPr>
          <p:cNvPr id="325" name="Google Shape;325;p30"/>
          <p:cNvSpPr txBox="1"/>
          <p:nvPr/>
        </p:nvSpPr>
        <p:spPr>
          <a:xfrm>
            <a:off x="6338630" y="1458005"/>
            <a:ext cx="444352"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700">
                <a:solidFill>
                  <a:schemeClr val="dk1"/>
                </a:solidFill>
                <a:latin typeface="Times New Roman"/>
                <a:ea typeface="Times New Roman"/>
                <a:cs typeface="Times New Roman"/>
                <a:sym typeface="Times New Roman"/>
              </a:rPr>
              <a:t>D</a:t>
            </a:r>
            <a:endParaRPr/>
          </a:p>
        </p:txBody>
      </p:sp>
      <p:sp>
        <p:nvSpPr>
          <p:cNvPr id="326" name="Google Shape;326;p30"/>
          <p:cNvSpPr txBox="1"/>
          <p:nvPr/>
        </p:nvSpPr>
        <p:spPr>
          <a:xfrm>
            <a:off x="4533594" y="1995675"/>
            <a:ext cx="4610405" cy="310854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Calibri"/>
                <a:ea typeface="Calibri"/>
                <a:cs typeface="Calibri"/>
                <a:sym typeface="Calibri"/>
              </a:rPr>
              <a:t>a) Các đoạn thẳng có đầu mút  là hai trong ba điểm </a:t>
            </a:r>
            <a:r>
              <a:rPr lang="en-US" sz="2800">
                <a:solidFill>
                  <a:schemeClr val="dk1"/>
                </a:solidFill>
                <a:latin typeface="Times New Roman"/>
                <a:ea typeface="Times New Roman"/>
                <a:cs typeface="Times New Roman"/>
                <a:sym typeface="Times New Roman"/>
              </a:rPr>
              <a:t>A, B, C là: AB, AC, BC.</a:t>
            </a:r>
            <a:endParaRPr/>
          </a:p>
          <a:p>
            <a:pPr indent="0" lvl="0" marL="0" marR="0" rtl="0" algn="l">
              <a:spcBef>
                <a:spcPts val="0"/>
              </a:spcBef>
              <a:spcAft>
                <a:spcPts val="0"/>
              </a:spcAft>
              <a:buNone/>
            </a:pPr>
            <a:r>
              <a:rPr lang="en-US" sz="2800">
                <a:solidFill>
                  <a:schemeClr val="dk1"/>
                </a:solidFill>
                <a:latin typeface="Calibri"/>
                <a:ea typeface="Calibri"/>
                <a:cs typeface="Calibri"/>
                <a:sym typeface="Calibri"/>
              </a:rPr>
              <a:t>b) Các đoạn thẳng có đầu mút là hai trong bốn điểm </a:t>
            </a:r>
            <a:r>
              <a:rPr lang="en-US" sz="2800">
                <a:solidFill>
                  <a:schemeClr val="dk1"/>
                </a:solidFill>
                <a:latin typeface="Times New Roman"/>
                <a:ea typeface="Times New Roman"/>
                <a:cs typeface="Times New Roman"/>
                <a:sym typeface="Times New Roman"/>
              </a:rPr>
              <a:t>A, B, C, D là: AB, AC, AD, BC, BD, CD.</a:t>
            </a:r>
            <a:endParaRPr/>
          </a:p>
        </p:txBody>
      </p:sp>
      <p:sp>
        <p:nvSpPr>
          <p:cNvPr id="327" name="Google Shape;327;p30"/>
          <p:cNvSpPr txBox="1"/>
          <p:nvPr/>
        </p:nvSpPr>
        <p:spPr>
          <a:xfrm>
            <a:off x="1333500" y="171450"/>
            <a:ext cx="3009900"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rgbClr val="FF0000"/>
                </a:solidFill>
                <a:latin typeface="Calibri"/>
                <a:ea typeface="Calibri"/>
                <a:cs typeface="Calibri"/>
                <a:sym typeface="Calibri"/>
              </a:rPr>
              <a:t>3. LUYỆN TẬP</a:t>
            </a:r>
            <a:endParaRPr b="1" sz="3200">
              <a:solidFill>
                <a:srgbClr val="FF0000"/>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6">
                                            <p:txEl>
                                              <p:pRg end="0" st="0"/>
                                            </p:txEl>
                                          </p:spTgt>
                                        </p:tgtEl>
                                        <p:attrNameLst>
                                          <p:attrName>style.visibility</p:attrName>
                                        </p:attrNameLst>
                                      </p:cBhvr>
                                      <p:to>
                                        <p:strVal val="visible"/>
                                      </p:to>
                                    </p:set>
                                    <p:animEffect filter="fade" transition="in">
                                      <p:cBhvr>
                                        <p:cTn dur="500"/>
                                        <p:tgtEl>
                                          <p:spTgt spid="32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6">
                                            <p:txEl>
                                              <p:pRg end="1" st="1"/>
                                            </p:txEl>
                                          </p:spTgt>
                                        </p:tgtEl>
                                        <p:attrNameLst>
                                          <p:attrName>style.visibility</p:attrName>
                                        </p:attrNameLst>
                                      </p:cBhvr>
                                      <p:to>
                                        <p:strVal val="visible"/>
                                      </p:to>
                                    </p:set>
                                    <p:animEffect filter="fade" transition="in">
                                      <p:cBhvr>
                                        <p:cTn dur="500"/>
                                        <p:tgtEl>
                                          <p:spTgt spid="326">
                                            <p:txEl>
                                              <p:pRg end="1" st="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31"/>
          <p:cNvSpPr txBox="1"/>
          <p:nvPr/>
        </p:nvSpPr>
        <p:spPr>
          <a:xfrm>
            <a:off x="2933700" y="2076450"/>
            <a:ext cx="3771900"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rgbClr val="FF0000"/>
                </a:solidFill>
                <a:latin typeface="Calibri"/>
                <a:ea typeface="Calibri"/>
                <a:cs typeface="Calibri"/>
                <a:sym typeface="Calibri"/>
              </a:rPr>
              <a:t>4. VẬN DỤNG</a:t>
            </a:r>
            <a:endParaRPr b="1" sz="3200">
              <a:solidFill>
                <a:srgbClr val="FF0000"/>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32"/>
          <p:cNvSpPr txBox="1"/>
          <p:nvPr/>
        </p:nvSpPr>
        <p:spPr>
          <a:xfrm>
            <a:off x="0" y="3820061"/>
            <a:ext cx="9144000"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Times New Roman"/>
                <a:ea typeface="Times New Roman"/>
                <a:cs typeface="Times New Roman"/>
                <a:sym typeface="Times New Roman"/>
              </a:rPr>
              <a:t>Có 5 hòn đảo ở Phú Quốc được vẽ như 5 điểm phân biệt, trong đó có đúng hai hòn đảo được nối với nhau bởi một cây cầu, được vẽ như một đoạn thẳng (h.8.28).</a:t>
            </a:r>
            <a:endParaRPr/>
          </a:p>
          <a:p>
            <a:pPr indent="0" lvl="0" marL="0" marR="0" rtl="0" algn="l">
              <a:spcBef>
                <a:spcPts val="0"/>
              </a:spcBef>
              <a:spcAft>
                <a:spcPts val="0"/>
              </a:spcAft>
              <a:buNone/>
            </a:pPr>
            <a:r>
              <a:rPr lang="en-US" sz="2000">
                <a:solidFill>
                  <a:schemeClr val="dk1"/>
                </a:solidFill>
                <a:latin typeface="Times New Roman"/>
                <a:ea typeface="Times New Roman"/>
                <a:cs typeface="Times New Roman"/>
                <a:sym typeface="Times New Roman"/>
              </a:rPr>
              <a:t>Hỏi phải xây thêm ít nhất bao nhiêu cây cầu nối các hòn đảo để có thể đi qua lại giữa hai hòn đảo tùy ý thông qua các cây cầu đó ?</a:t>
            </a:r>
            <a:endParaRPr/>
          </a:p>
        </p:txBody>
      </p:sp>
      <p:pic>
        <p:nvPicPr>
          <p:cNvPr descr="HÒN MÂY RÚT.jpg" id="339" name="Google Shape;339;p32"/>
          <p:cNvPicPr preferRelativeResize="0"/>
          <p:nvPr/>
        </p:nvPicPr>
        <p:blipFill rotWithShape="1">
          <a:blip r:embed="rId3">
            <a:alphaModFix/>
          </a:blip>
          <a:srcRect b="0" l="0" r="0" t="0"/>
          <a:stretch/>
        </p:blipFill>
        <p:spPr>
          <a:xfrm>
            <a:off x="309044" y="728310"/>
            <a:ext cx="2427959" cy="1168455"/>
          </a:xfrm>
          <a:prstGeom prst="rect">
            <a:avLst/>
          </a:prstGeom>
          <a:noFill/>
          <a:ln>
            <a:noFill/>
          </a:ln>
        </p:spPr>
      </p:pic>
      <p:pic>
        <p:nvPicPr>
          <p:cNvPr descr="hon-xuong-phu-quoc" id="340" name="Google Shape;340;p32"/>
          <p:cNvPicPr preferRelativeResize="0"/>
          <p:nvPr/>
        </p:nvPicPr>
        <p:blipFill rotWithShape="1">
          <a:blip r:embed="rId4">
            <a:alphaModFix/>
          </a:blip>
          <a:srcRect b="0" l="0" r="0" t="0"/>
          <a:stretch/>
        </p:blipFill>
        <p:spPr>
          <a:xfrm>
            <a:off x="3381445" y="152235"/>
            <a:ext cx="1854607" cy="1113346"/>
          </a:xfrm>
          <a:prstGeom prst="rect">
            <a:avLst/>
          </a:prstGeom>
          <a:noFill/>
          <a:ln>
            <a:noFill/>
          </a:ln>
        </p:spPr>
      </p:pic>
      <p:pic>
        <p:nvPicPr>
          <p:cNvPr descr="hon-mot-phu-quoc" id="341" name="Google Shape;341;p32"/>
          <p:cNvPicPr preferRelativeResize="0"/>
          <p:nvPr/>
        </p:nvPicPr>
        <p:blipFill rotWithShape="1">
          <a:blip r:embed="rId5">
            <a:alphaModFix/>
          </a:blip>
          <a:srcRect b="0" l="0" r="0" t="0"/>
          <a:stretch/>
        </p:blipFill>
        <p:spPr>
          <a:xfrm>
            <a:off x="6914705" y="190640"/>
            <a:ext cx="2112275" cy="1329108"/>
          </a:xfrm>
          <a:prstGeom prst="rect">
            <a:avLst/>
          </a:prstGeom>
          <a:noFill/>
          <a:ln>
            <a:noFill/>
          </a:ln>
        </p:spPr>
      </p:pic>
      <p:pic>
        <p:nvPicPr>
          <p:cNvPr descr="hon-may-rut-ngoai-phu-quoc-2" id="342" name="Google Shape;342;p32"/>
          <p:cNvPicPr preferRelativeResize="0"/>
          <p:nvPr/>
        </p:nvPicPr>
        <p:blipFill rotWithShape="1">
          <a:blip r:embed="rId6">
            <a:alphaModFix/>
          </a:blip>
          <a:srcRect b="0" l="0" r="0" t="0"/>
          <a:stretch/>
        </p:blipFill>
        <p:spPr>
          <a:xfrm>
            <a:off x="1935319" y="2494941"/>
            <a:ext cx="1700577" cy="1167964"/>
          </a:xfrm>
          <a:prstGeom prst="rect">
            <a:avLst/>
          </a:prstGeom>
          <a:noFill/>
          <a:ln>
            <a:noFill/>
          </a:ln>
        </p:spPr>
      </p:pic>
      <p:pic>
        <p:nvPicPr>
          <p:cNvPr descr="hon-mong-tay-phu-quoc" id="343" name="Google Shape;343;p32"/>
          <p:cNvPicPr preferRelativeResize="0"/>
          <p:nvPr/>
        </p:nvPicPr>
        <p:blipFill rotWithShape="1">
          <a:blip r:embed="rId7">
            <a:alphaModFix/>
          </a:blip>
          <a:srcRect b="0" l="0" r="0" t="0"/>
          <a:stretch/>
        </p:blipFill>
        <p:spPr>
          <a:xfrm>
            <a:off x="6799490" y="2533345"/>
            <a:ext cx="2073870" cy="1193426"/>
          </a:xfrm>
          <a:prstGeom prst="rect">
            <a:avLst/>
          </a:prstGeom>
          <a:noFill/>
          <a:ln>
            <a:noFill/>
          </a:ln>
        </p:spPr>
      </p:pic>
      <p:sp>
        <p:nvSpPr>
          <p:cNvPr id="344" name="Google Shape;344;p32"/>
          <p:cNvSpPr txBox="1"/>
          <p:nvPr/>
        </p:nvSpPr>
        <p:spPr>
          <a:xfrm>
            <a:off x="1883650" y="728310"/>
            <a:ext cx="444352"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A</a:t>
            </a:r>
            <a:endParaRPr/>
          </a:p>
        </p:txBody>
      </p:sp>
      <p:sp>
        <p:nvSpPr>
          <p:cNvPr id="345" name="Google Shape;345;p32"/>
          <p:cNvSpPr txBox="1"/>
          <p:nvPr/>
        </p:nvSpPr>
        <p:spPr>
          <a:xfrm>
            <a:off x="4303165" y="344260"/>
            <a:ext cx="423514"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B</a:t>
            </a:r>
            <a:endParaRPr/>
          </a:p>
        </p:txBody>
      </p:sp>
      <p:sp>
        <p:nvSpPr>
          <p:cNvPr id="346" name="Google Shape;346;p32"/>
          <p:cNvSpPr txBox="1"/>
          <p:nvPr/>
        </p:nvSpPr>
        <p:spPr>
          <a:xfrm>
            <a:off x="8527715" y="536285"/>
            <a:ext cx="423514"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C</a:t>
            </a:r>
            <a:endParaRPr/>
          </a:p>
        </p:txBody>
      </p:sp>
      <p:sp>
        <p:nvSpPr>
          <p:cNvPr id="347" name="Google Shape;347;p32"/>
          <p:cNvSpPr txBox="1"/>
          <p:nvPr/>
        </p:nvSpPr>
        <p:spPr>
          <a:xfrm>
            <a:off x="2615480" y="3147814"/>
            <a:ext cx="444352"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D</a:t>
            </a:r>
            <a:endParaRPr/>
          </a:p>
        </p:txBody>
      </p:sp>
      <p:sp>
        <p:nvSpPr>
          <p:cNvPr id="348" name="Google Shape;348;p32"/>
          <p:cNvSpPr txBox="1"/>
          <p:nvPr/>
        </p:nvSpPr>
        <p:spPr>
          <a:xfrm>
            <a:off x="6799490" y="3071015"/>
            <a:ext cx="404278"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E</a:t>
            </a:r>
            <a:endParaRPr/>
          </a:p>
        </p:txBody>
      </p:sp>
      <p:sp>
        <p:nvSpPr>
          <p:cNvPr id="349" name="Google Shape;349;p32"/>
          <p:cNvSpPr/>
          <p:nvPr/>
        </p:nvSpPr>
        <p:spPr>
          <a:xfrm>
            <a:off x="2306105" y="997145"/>
            <a:ext cx="91440" cy="91440"/>
          </a:xfrm>
          <a:prstGeom prst="ellipse">
            <a:avLst/>
          </a:prstGeom>
          <a:solidFill>
            <a:srgbClr val="FF33CC"/>
          </a:solidFill>
          <a:ln cap="flat" cmpd="sng" w="25400">
            <a:solidFill>
              <a:srgbClr val="FF33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Times New Roman"/>
              <a:ea typeface="Times New Roman"/>
              <a:cs typeface="Times New Roman"/>
              <a:sym typeface="Times New Roman"/>
            </a:endParaRPr>
          </a:p>
        </p:txBody>
      </p:sp>
      <p:sp>
        <p:nvSpPr>
          <p:cNvPr id="350" name="Google Shape;350;p32"/>
          <p:cNvSpPr/>
          <p:nvPr/>
        </p:nvSpPr>
        <p:spPr>
          <a:xfrm>
            <a:off x="4303165" y="728310"/>
            <a:ext cx="91440" cy="91440"/>
          </a:xfrm>
          <a:prstGeom prst="ellipse">
            <a:avLst/>
          </a:prstGeom>
          <a:solidFill>
            <a:srgbClr val="FF33CC"/>
          </a:solidFill>
          <a:ln cap="flat" cmpd="sng" w="25400">
            <a:solidFill>
              <a:srgbClr val="FF33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Times New Roman"/>
              <a:ea typeface="Times New Roman"/>
              <a:cs typeface="Times New Roman"/>
              <a:sym typeface="Times New Roman"/>
            </a:endParaRPr>
          </a:p>
        </p:txBody>
      </p:sp>
      <p:sp>
        <p:nvSpPr>
          <p:cNvPr id="351" name="Google Shape;351;p32"/>
          <p:cNvSpPr/>
          <p:nvPr/>
        </p:nvSpPr>
        <p:spPr>
          <a:xfrm>
            <a:off x="8258880" y="905705"/>
            <a:ext cx="91440" cy="91440"/>
          </a:xfrm>
          <a:prstGeom prst="ellipse">
            <a:avLst/>
          </a:prstGeom>
          <a:solidFill>
            <a:srgbClr val="FF33CC"/>
          </a:solidFill>
          <a:ln cap="flat" cmpd="sng" w="25400">
            <a:solidFill>
              <a:srgbClr val="FF33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Times New Roman"/>
              <a:ea typeface="Times New Roman"/>
              <a:cs typeface="Times New Roman"/>
              <a:sym typeface="Times New Roman"/>
            </a:endParaRPr>
          </a:p>
        </p:txBody>
      </p:sp>
      <p:sp>
        <p:nvSpPr>
          <p:cNvPr id="352" name="Google Shape;352;p32"/>
          <p:cNvSpPr/>
          <p:nvPr/>
        </p:nvSpPr>
        <p:spPr>
          <a:xfrm>
            <a:off x="6953110" y="2725370"/>
            <a:ext cx="91440" cy="91440"/>
          </a:xfrm>
          <a:prstGeom prst="ellipse">
            <a:avLst/>
          </a:prstGeom>
          <a:solidFill>
            <a:srgbClr val="FF33CC"/>
          </a:solidFill>
          <a:ln cap="flat" cmpd="sng" w="25400">
            <a:solidFill>
              <a:srgbClr val="FF33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Times New Roman"/>
              <a:ea typeface="Times New Roman"/>
              <a:cs typeface="Times New Roman"/>
              <a:sym typeface="Times New Roman"/>
            </a:endParaRPr>
          </a:p>
        </p:txBody>
      </p:sp>
      <p:sp>
        <p:nvSpPr>
          <p:cNvPr id="353" name="Google Shape;353;p32"/>
          <p:cNvSpPr/>
          <p:nvPr/>
        </p:nvSpPr>
        <p:spPr>
          <a:xfrm>
            <a:off x="3040400" y="3286905"/>
            <a:ext cx="91440" cy="91440"/>
          </a:xfrm>
          <a:prstGeom prst="ellipse">
            <a:avLst/>
          </a:prstGeom>
          <a:solidFill>
            <a:srgbClr val="FF33CC"/>
          </a:solidFill>
          <a:ln cap="flat" cmpd="sng" w="25400">
            <a:solidFill>
              <a:srgbClr val="FF33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Times New Roman"/>
              <a:ea typeface="Times New Roman"/>
              <a:cs typeface="Times New Roman"/>
              <a:sym typeface="Times New Roman"/>
            </a:endParaRPr>
          </a:p>
        </p:txBody>
      </p:sp>
      <p:cxnSp>
        <p:nvCxnSpPr>
          <p:cNvPr id="354" name="Google Shape;354;p32"/>
          <p:cNvCxnSpPr>
            <a:stCxn id="349" idx="7"/>
          </p:cNvCxnSpPr>
          <p:nvPr/>
        </p:nvCxnSpPr>
        <p:spPr>
          <a:xfrm flipH="1" rot="10800000">
            <a:off x="2384154" y="805036"/>
            <a:ext cx="1962300" cy="205500"/>
          </a:xfrm>
          <a:prstGeom prst="straightConnector1">
            <a:avLst/>
          </a:prstGeom>
          <a:noFill/>
          <a:ln cap="flat" cmpd="sng" w="28575">
            <a:solidFill>
              <a:srgbClr val="0066FF"/>
            </a:solidFill>
            <a:prstDash val="solid"/>
            <a:round/>
            <a:headEnd len="sm" w="sm" type="none"/>
            <a:tailEnd len="sm" w="sm" type="none"/>
          </a:ln>
        </p:spPr>
      </p:cxnSp>
      <p:cxnSp>
        <p:nvCxnSpPr>
          <p:cNvPr id="355" name="Google Shape;355;p32"/>
          <p:cNvCxnSpPr/>
          <p:nvPr/>
        </p:nvCxnSpPr>
        <p:spPr>
          <a:xfrm flipH="1" rot="10800000">
            <a:off x="3131840" y="2788188"/>
            <a:ext cx="3881595" cy="544437"/>
          </a:xfrm>
          <a:prstGeom prst="straightConnector1">
            <a:avLst/>
          </a:prstGeom>
          <a:noFill/>
          <a:ln cap="flat" cmpd="sng" w="28575">
            <a:solidFill>
              <a:srgbClr val="0066FF"/>
            </a:solidFill>
            <a:prstDash val="solid"/>
            <a:round/>
            <a:headEnd len="sm" w="sm" type="none"/>
            <a:tailEnd len="sm" w="sm" type="none"/>
          </a:ln>
        </p:spPr>
      </p:cxnSp>
      <p:cxnSp>
        <p:nvCxnSpPr>
          <p:cNvPr id="356" name="Google Shape;356;p32"/>
          <p:cNvCxnSpPr>
            <a:stCxn id="350" idx="7"/>
          </p:cNvCxnSpPr>
          <p:nvPr/>
        </p:nvCxnSpPr>
        <p:spPr>
          <a:xfrm>
            <a:off x="4381214" y="741701"/>
            <a:ext cx="3891000" cy="165300"/>
          </a:xfrm>
          <a:prstGeom prst="straightConnector1">
            <a:avLst/>
          </a:prstGeom>
          <a:noFill/>
          <a:ln cap="flat" cmpd="sng" w="28575">
            <a:solidFill>
              <a:srgbClr val="0066FF"/>
            </a:solidFill>
            <a:prstDash val="solid"/>
            <a:round/>
            <a:headEnd len="sm" w="sm" type="none"/>
            <a:tailEnd len="sm" w="sm" type="none"/>
          </a:ln>
        </p:spPr>
      </p:cxnSp>
      <p:cxnSp>
        <p:nvCxnSpPr>
          <p:cNvPr id="357" name="Google Shape;357;p32"/>
          <p:cNvCxnSpPr/>
          <p:nvPr/>
        </p:nvCxnSpPr>
        <p:spPr>
          <a:xfrm flipH="1">
            <a:off x="7042045" y="915566"/>
            <a:ext cx="1251998" cy="1819665"/>
          </a:xfrm>
          <a:prstGeom prst="straightConnector1">
            <a:avLst/>
          </a:prstGeom>
          <a:noFill/>
          <a:ln cap="flat" cmpd="sng" w="28575">
            <a:solidFill>
              <a:srgbClr val="0066FF"/>
            </a:solidFill>
            <a:prstDash val="solid"/>
            <a:round/>
            <a:headEnd len="sm" w="sm" type="none"/>
            <a:tailEnd len="sm" w="sm" type="none"/>
          </a:ln>
        </p:spPr>
      </p:cxnSp>
      <p:sp>
        <p:nvSpPr>
          <p:cNvPr descr="C:\Users\Huong PC\Desktop\%E1%BA%A2NH\team-3393037_1280.webp" id="358" name="Google Shape;358;p32"/>
          <p:cNvSpPr/>
          <p:nvPr/>
        </p:nvSpPr>
        <p:spPr>
          <a:xfrm>
            <a:off x="155575" y="-144463"/>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C:\Users\Huong PC\Desktop\%E1%BA%A2NH\team-3393037_1280.webp" id="359" name="Google Shape;359;p32"/>
          <p:cNvSpPr/>
          <p:nvPr/>
        </p:nvSpPr>
        <p:spPr>
          <a:xfrm>
            <a:off x="155575" y="-144463"/>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descr="Font Chữ, Loại, Văn Bản, Trẻ Em, Người, Học Tập" id="360" name="Google Shape;360;p32"/>
          <p:cNvPicPr preferRelativeResize="0"/>
          <p:nvPr/>
        </p:nvPicPr>
        <p:blipFill rotWithShape="1">
          <a:blip r:embed="rId8">
            <a:alphaModFix/>
          </a:blip>
          <a:srcRect b="0" l="0" r="0" t="0"/>
          <a:stretch/>
        </p:blipFill>
        <p:spPr>
          <a:xfrm>
            <a:off x="40210" y="37020"/>
            <a:ext cx="1421067" cy="691290"/>
          </a:xfrm>
          <a:prstGeom prst="rect">
            <a:avLst/>
          </a:prstGeom>
          <a:noFill/>
          <a:ln>
            <a:noFill/>
          </a:ln>
        </p:spPr>
      </p:pic>
      <p:pic>
        <p:nvPicPr>
          <p:cNvPr id="361" name="Google Shape;361;p32"/>
          <p:cNvPicPr preferRelativeResize="0"/>
          <p:nvPr/>
        </p:nvPicPr>
        <p:blipFill rotWithShape="1">
          <a:blip r:embed="rId9">
            <a:alphaModFix/>
          </a:blip>
          <a:srcRect b="0" l="0" r="0" t="0"/>
          <a:stretch/>
        </p:blipFill>
        <p:spPr>
          <a:xfrm>
            <a:off x="4183311" y="1816445"/>
            <a:ext cx="1086736" cy="611289"/>
          </a:xfrm>
          <a:prstGeom prst="rect">
            <a:avLst/>
          </a:prstGeom>
          <a:noFill/>
          <a:ln>
            <a:noFill/>
          </a:ln>
        </p:spPr>
      </p:pic>
      <p:pic>
        <p:nvPicPr>
          <p:cNvPr descr="A picture containing toy, doll&#10;&#10;Description automatically generated" id="362" name="Google Shape;362;p32"/>
          <p:cNvPicPr preferRelativeResize="0"/>
          <p:nvPr/>
        </p:nvPicPr>
        <p:blipFill rotWithShape="1">
          <a:blip r:embed="rId10">
            <a:alphaModFix/>
          </a:blip>
          <a:srcRect b="0" l="0" r="0" t="0"/>
          <a:stretch/>
        </p:blipFill>
        <p:spPr>
          <a:xfrm>
            <a:off x="40209" y="2282564"/>
            <a:ext cx="1309895" cy="142688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6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4"/>
                                        </p:tgtEl>
                                        <p:attrNameLst>
                                          <p:attrName>style.visibility</p:attrName>
                                        </p:attrNameLst>
                                      </p:cBhvr>
                                      <p:to>
                                        <p:strVal val="visible"/>
                                      </p:to>
                                    </p:set>
                                    <p:animEffect filter="fade" transition="in">
                                      <p:cBhvr>
                                        <p:cTn dur="500"/>
                                        <p:tgtEl>
                                          <p:spTgt spid="35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6"/>
                                        </p:tgtEl>
                                        <p:attrNameLst>
                                          <p:attrName>style.visibility</p:attrName>
                                        </p:attrNameLst>
                                      </p:cBhvr>
                                      <p:to>
                                        <p:strVal val="visible"/>
                                      </p:to>
                                    </p:set>
                                    <p:animEffect filter="fade" transition="in">
                                      <p:cBhvr>
                                        <p:cTn dur="500"/>
                                        <p:tgtEl>
                                          <p:spTgt spid="35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7"/>
                                        </p:tgtEl>
                                        <p:attrNameLst>
                                          <p:attrName>style.visibility</p:attrName>
                                        </p:attrNameLst>
                                      </p:cBhvr>
                                      <p:to>
                                        <p:strVal val="visible"/>
                                      </p:to>
                                    </p:set>
                                    <p:animEffect filter="fade" transition="in">
                                      <p:cBhvr>
                                        <p:cTn dur="500"/>
                                        <p:tgtEl>
                                          <p:spTgt spid="35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5"/>
                                        </p:tgtEl>
                                        <p:attrNameLst>
                                          <p:attrName>style.visibility</p:attrName>
                                        </p:attrNameLst>
                                      </p:cBhvr>
                                      <p:to>
                                        <p:strVal val="visible"/>
                                      </p:to>
                                    </p:set>
                                    <p:animEffect filter="fade" transition="in">
                                      <p:cBhvr>
                                        <p:cTn dur="500"/>
                                        <p:tgtEl>
                                          <p:spTgt spid="355"/>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362"/>
                                        </p:tgtEl>
                                        <p:attrNameLst>
                                          <p:attrName>style.visibility</p:attrName>
                                        </p:attrNameLst>
                                      </p:cBhvr>
                                      <p:to>
                                        <p:strVal val="visible"/>
                                      </p:to>
                                    </p:set>
                                    <p:animEffect filter="fade" transition="in">
                                      <p:cBhvr>
                                        <p:cTn dur="2000"/>
                                        <p:tgtEl>
                                          <p:spTgt spid="3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pic>
        <p:nvPicPr>
          <p:cNvPr descr="A picture containing text, shelf, colorful&#10;&#10;Description automatically generated" id="105" name="Google Shape;105;p15"/>
          <p:cNvPicPr preferRelativeResize="0"/>
          <p:nvPr/>
        </p:nvPicPr>
        <p:blipFill rotWithShape="1">
          <a:blip r:embed="rId3">
            <a:alphaModFix/>
          </a:blip>
          <a:srcRect b="3668" l="0" r="1" t="8442"/>
          <a:stretch/>
        </p:blipFill>
        <p:spPr>
          <a:xfrm>
            <a:off x="960500" y="508251"/>
            <a:ext cx="7223000" cy="4062938"/>
          </a:xfrm>
          <a:prstGeom prst="rect">
            <a:avLst/>
          </a:prstGeom>
          <a:noFill/>
          <a:ln cap="flat" cmpd="sng" w="28575">
            <a:solidFill>
              <a:schemeClr val="lt1"/>
            </a:solidFill>
            <a:prstDash val="solid"/>
            <a:round/>
            <a:headEnd len="sm" w="sm" type="none"/>
            <a:tailEnd len="sm" w="sm" type="none"/>
          </a:ln>
        </p:spPr>
      </p:pic>
      <p:sp>
        <p:nvSpPr>
          <p:cNvPr id="106" name="Google Shape;106;p15"/>
          <p:cNvSpPr/>
          <p:nvPr/>
        </p:nvSpPr>
        <p:spPr>
          <a:xfrm>
            <a:off x="3335817" y="1427734"/>
            <a:ext cx="2821926" cy="8386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0" lang="en-US" sz="5000" u="none" cap="none" strike="noStrike">
                <a:solidFill>
                  <a:schemeClr val="lt1"/>
                </a:solidFill>
                <a:latin typeface="Calibri"/>
                <a:ea typeface="Calibri"/>
                <a:cs typeface="Calibri"/>
                <a:sym typeface="Calibri"/>
              </a:rPr>
              <a:t>MỤC TIÊU</a:t>
            </a:r>
            <a:endParaRPr/>
          </a:p>
        </p:txBody>
      </p:sp>
      <p:pic>
        <p:nvPicPr>
          <p:cNvPr descr="A picture containing toy, doll&#10;&#10;Description automatically generated" id="107" name="Google Shape;107;p15"/>
          <p:cNvPicPr preferRelativeResize="0"/>
          <p:nvPr/>
        </p:nvPicPr>
        <p:blipFill rotWithShape="1">
          <a:blip r:embed="rId4">
            <a:alphaModFix/>
          </a:blip>
          <a:srcRect b="0" l="0" r="0" t="0"/>
          <a:stretch/>
        </p:blipFill>
        <p:spPr>
          <a:xfrm>
            <a:off x="5153467" y="2030998"/>
            <a:ext cx="1623784" cy="2294663"/>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pic>
        <p:nvPicPr>
          <p:cNvPr descr="HÒN MÂY RÚT.jpg" id="368" name="Google Shape;368;p33"/>
          <p:cNvPicPr preferRelativeResize="0"/>
          <p:nvPr/>
        </p:nvPicPr>
        <p:blipFill rotWithShape="1">
          <a:blip r:embed="rId3">
            <a:alphaModFix/>
          </a:blip>
          <a:srcRect b="0" l="0" r="0" t="0"/>
          <a:stretch/>
        </p:blipFill>
        <p:spPr>
          <a:xfrm>
            <a:off x="309044" y="728310"/>
            <a:ext cx="2427959" cy="1168455"/>
          </a:xfrm>
          <a:prstGeom prst="rect">
            <a:avLst/>
          </a:prstGeom>
          <a:noFill/>
          <a:ln>
            <a:noFill/>
          </a:ln>
        </p:spPr>
      </p:pic>
      <p:pic>
        <p:nvPicPr>
          <p:cNvPr descr="hon-xuong-phu-quoc" id="369" name="Google Shape;369;p33"/>
          <p:cNvPicPr preferRelativeResize="0"/>
          <p:nvPr/>
        </p:nvPicPr>
        <p:blipFill rotWithShape="1">
          <a:blip r:embed="rId4">
            <a:alphaModFix/>
          </a:blip>
          <a:srcRect b="0" l="0" r="0" t="0"/>
          <a:stretch/>
        </p:blipFill>
        <p:spPr>
          <a:xfrm>
            <a:off x="3381445" y="152235"/>
            <a:ext cx="1854607" cy="1113346"/>
          </a:xfrm>
          <a:prstGeom prst="rect">
            <a:avLst/>
          </a:prstGeom>
          <a:noFill/>
          <a:ln>
            <a:noFill/>
          </a:ln>
        </p:spPr>
      </p:pic>
      <p:pic>
        <p:nvPicPr>
          <p:cNvPr descr="hon-mot-phu-quoc" id="370" name="Google Shape;370;p33"/>
          <p:cNvPicPr preferRelativeResize="0"/>
          <p:nvPr/>
        </p:nvPicPr>
        <p:blipFill rotWithShape="1">
          <a:blip r:embed="rId5">
            <a:alphaModFix/>
          </a:blip>
          <a:srcRect b="0" l="0" r="0" t="0"/>
          <a:stretch/>
        </p:blipFill>
        <p:spPr>
          <a:xfrm>
            <a:off x="6914705" y="190640"/>
            <a:ext cx="2112275" cy="1329108"/>
          </a:xfrm>
          <a:prstGeom prst="rect">
            <a:avLst/>
          </a:prstGeom>
          <a:noFill/>
          <a:ln>
            <a:noFill/>
          </a:ln>
        </p:spPr>
      </p:pic>
      <p:pic>
        <p:nvPicPr>
          <p:cNvPr descr="hon-may-rut-ngoai-phu-quoc-2" id="371" name="Google Shape;371;p33"/>
          <p:cNvPicPr preferRelativeResize="0"/>
          <p:nvPr/>
        </p:nvPicPr>
        <p:blipFill rotWithShape="1">
          <a:blip r:embed="rId6">
            <a:alphaModFix/>
          </a:blip>
          <a:srcRect b="0" l="0" r="0" t="0"/>
          <a:stretch/>
        </p:blipFill>
        <p:spPr>
          <a:xfrm>
            <a:off x="1384385" y="2494941"/>
            <a:ext cx="1700577" cy="1167964"/>
          </a:xfrm>
          <a:prstGeom prst="rect">
            <a:avLst/>
          </a:prstGeom>
          <a:noFill/>
          <a:ln>
            <a:noFill/>
          </a:ln>
        </p:spPr>
      </p:pic>
      <p:pic>
        <p:nvPicPr>
          <p:cNvPr descr="hon-mong-tay-phu-quoc" id="372" name="Google Shape;372;p33"/>
          <p:cNvPicPr preferRelativeResize="0"/>
          <p:nvPr/>
        </p:nvPicPr>
        <p:blipFill rotWithShape="1">
          <a:blip r:embed="rId7">
            <a:alphaModFix/>
          </a:blip>
          <a:srcRect b="0" l="0" r="0" t="0"/>
          <a:stretch/>
        </p:blipFill>
        <p:spPr>
          <a:xfrm>
            <a:off x="6799490" y="2533345"/>
            <a:ext cx="2073870" cy="1193426"/>
          </a:xfrm>
          <a:prstGeom prst="rect">
            <a:avLst/>
          </a:prstGeom>
          <a:noFill/>
          <a:ln>
            <a:noFill/>
          </a:ln>
        </p:spPr>
      </p:pic>
      <p:sp>
        <p:nvSpPr>
          <p:cNvPr id="373" name="Google Shape;373;p33"/>
          <p:cNvSpPr txBox="1"/>
          <p:nvPr/>
        </p:nvSpPr>
        <p:spPr>
          <a:xfrm>
            <a:off x="1883650" y="728310"/>
            <a:ext cx="444352"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A</a:t>
            </a:r>
            <a:endParaRPr/>
          </a:p>
        </p:txBody>
      </p:sp>
      <p:sp>
        <p:nvSpPr>
          <p:cNvPr id="374" name="Google Shape;374;p33"/>
          <p:cNvSpPr txBox="1"/>
          <p:nvPr/>
        </p:nvSpPr>
        <p:spPr>
          <a:xfrm>
            <a:off x="4303165" y="344260"/>
            <a:ext cx="423514"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B</a:t>
            </a:r>
            <a:endParaRPr/>
          </a:p>
        </p:txBody>
      </p:sp>
      <p:sp>
        <p:nvSpPr>
          <p:cNvPr id="375" name="Google Shape;375;p33"/>
          <p:cNvSpPr txBox="1"/>
          <p:nvPr/>
        </p:nvSpPr>
        <p:spPr>
          <a:xfrm>
            <a:off x="8527715" y="536285"/>
            <a:ext cx="423514"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C</a:t>
            </a:r>
            <a:endParaRPr/>
          </a:p>
        </p:txBody>
      </p:sp>
      <p:sp>
        <p:nvSpPr>
          <p:cNvPr id="376" name="Google Shape;376;p33"/>
          <p:cNvSpPr txBox="1"/>
          <p:nvPr/>
        </p:nvSpPr>
        <p:spPr>
          <a:xfrm>
            <a:off x="1422790" y="3186230"/>
            <a:ext cx="444352"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D</a:t>
            </a:r>
            <a:endParaRPr/>
          </a:p>
        </p:txBody>
      </p:sp>
      <p:sp>
        <p:nvSpPr>
          <p:cNvPr id="377" name="Google Shape;377;p33"/>
          <p:cNvSpPr txBox="1"/>
          <p:nvPr/>
        </p:nvSpPr>
        <p:spPr>
          <a:xfrm>
            <a:off x="6799490" y="3071015"/>
            <a:ext cx="404278"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E</a:t>
            </a:r>
            <a:endParaRPr/>
          </a:p>
        </p:txBody>
      </p:sp>
      <p:sp>
        <p:nvSpPr>
          <p:cNvPr id="378" name="Google Shape;378;p33"/>
          <p:cNvSpPr/>
          <p:nvPr/>
        </p:nvSpPr>
        <p:spPr>
          <a:xfrm>
            <a:off x="2306105" y="997145"/>
            <a:ext cx="91440" cy="91440"/>
          </a:xfrm>
          <a:prstGeom prst="ellipse">
            <a:avLst/>
          </a:prstGeom>
          <a:solidFill>
            <a:srgbClr val="FF33CC"/>
          </a:solidFill>
          <a:ln cap="flat" cmpd="sng" w="25400">
            <a:solidFill>
              <a:srgbClr val="FF33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Times New Roman"/>
              <a:ea typeface="Times New Roman"/>
              <a:cs typeface="Times New Roman"/>
              <a:sym typeface="Times New Roman"/>
            </a:endParaRPr>
          </a:p>
        </p:txBody>
      </p:sp>
      <p:sp>
        <p:nvSpPr>
          <p:cNvPr id="379" name="Google Shape;379;p33"/>
          <p:cNvSpPr/>
          <p:nvPr/>
        </p:nvSpPr>
        <p:spPr>
          <a:xfrm>
            <a:off x="4303165" y="728310"/>
            <a:ext cx="91440" cy="91440"/>
          </a:xfrm>
          <a:prstGeom prst="ellipse">
            <a:avLst/>
          </a:prstGeom>
          <a:solidFill>
            <a:srgbClr val="FF33CC"/>
          </a:solidFill>
          <a:ln cap="flat" cmpd="sng" w="25400">
            <a:solidFill>
              <a:srgbClr val="FF33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Times New Roman"/>
              <a:ea typeface="Times New Roman"/>
              <a:cs typeface="Times New Roman"/>
              <a:sym typeface="Times New Roman"/>
            </a:endParaRPr>
          </a:p>
        </p:txBody>
      </p:sp>
      <p:sp>
        <p:nvSpPr>
          <p:cNvPr id="380" name="Google Shape;380;p33"/>
          <p:cNvSpPr/>
          <p:nvPr/>
        </p:nvSpPr>
        <p:spPr>
          <a:xfrm>
            <a:off x="8182070" y="805120"/>
            <a:ext cx="91440" cy="91440"/>
          </a:xfrm>
          <a:prstGeom prst="ellipse">
            <a:avLst/>
          </a:prstGeom>
          <a:solidFill>
            <a:srgbClr val="FF33CC"/>
          </a:solidFill>
          <a:ln cap="flat" cmpd="sng" w="25400">
            <a:solidFill>
              <a:srgbClr val="FF33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Times New Roman"/>
              <a:ea typeface="Times New Roman"/>
              <a:cs typeface="Times New Roman"/>
              <a:sym typeface="Times New Roman"/>
            </a:endParaRPr>
          </a:p>
        </p:txBody>
      </p:sp>
      <p:sp>
        <p:nvSpPr>
          <p:cNvPr id="381" name="Google Shape;381;p33"/>
          <p:cNvSpPr/>
          <p:nvPr/>
        </p:nvSpPr>
        <p:spPr>
          <a:xfrm>
            <a:off x="6953110" y="2902765"/>
            <a:ext cx="91440" cy="91440"/>
          </a:xfrm>
          <a:prstGeom prst="ellipse">
            <a:avLst/>
          </a:prstGeom>
          <a:solidFill>
            <a:srgbClr val="FF33CC"/>
          </a:solidFill>
          <a:ln cap="flat" cmpd="sng" w="25400">
            <a:solidFill>
              <a:srgbClr val="FF33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Times New Roman"/>
              <a:ea typeface="Times New Roman"/>
              <a:cs typeface="Times New Roman"/>
              <a:sym typeface="Times New Roman"/>
            </a:endParaRPr>
          </a:p>
        </p:txBody>
      </p:sp>
      <p:sp>
        <p:nvSpPr>
          <p:cNvPr id="382" name="Google Shape;382;p33"/>
          <p:cNvSpPr/>
          <p:nvPr/>
        </p:nvSpPr>
        <p:spPr>
          <a:xfrm>
            <a:off x="1960460" y="3455065"/>
            <a:ext cx="91440" cy="91440"/>
          </a:xfrm>
          <a:prstGeom prst="ellipse">
            <a:avLst/>
          </a:prstGeom>
          <a:solidFill>
            <a:srgbClr val="FF33CC"/>
          </a:solidFill>
          <a:ln cap="flat" cmpd="sng" w="25400">
            <a:solidFill>
              <a:srgbClr val="FF33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Times New Roman"/>
              <a:ea typeface="Times New Roman"/>
              <a:cs typeface="Times New Roman"/>
              <a:sym typeface="Times New Roman"/>
            </a:endParaRPr>
          </a:p>
        </p:txBody>
      </p:sp>
      <p:cxnSp>
        <p:nvCxnSpPr>
          <p:cNvPr id="383" name="Google Shape;383;p33"/>
          <p:cNvCxnSpPr/>
          <p:nvPr/>
        </p:nvCxnSpPr>
        <p:spPr>
          <a:xfrm flipH="1" rot="10800000">
            <a:off x="2421320" y="805120"/>
            <a:ext cx="1925261" cy="251735"/>
          </a:xfrm>
          <a:prstGeom prst="straightConnector1">
            <a:avLst/>
          </a:prstGeom>
          <a:noFill/>
          <a:ln cap="flat" cmpd="sng" w="28575">
            <a:solidFill>
              <a:srgbClr val="FF0000"/>
            </a:solidFill>
            <a:prstDash val="solid"/>
            <a:round/>
            <a:headEnd len="sm" w="sm" type="none"/>
            <a:tailEnd len="sm" w="sm" type="none"/>
          </a:ln>
        </p:spPr>
      </p:cxnSp>
      <p:cxnSp>
        <p:nvCxnSpPr>
          <p:cNvPr id="384" name="Google Shape;384;p33"/>
          <p:cNvCxnSpPr/>
          <p:nvPr/>
        </p:nvCxnSpPr>
        <p:spPr>
          <a:xfrm flipH="1" rot="10800000">
            <a:off x="2351825" y="881930"/>
            <a:ext cx="5868650" cy="168250"/>
          </a:xfrm>
          <a:prstGeom prst="straightConnector1">
            <a:avLst/>
          </a:prstGeom>
          <a:noFill/>
          <a:ln cap="flat" cmpd="sng" w="28575">
            <a:solidFill>
              <a:srgbClr val="FF0000"/>
            </a:solidFill>
            <a:prstDash val="solid"/>
            <a:round/>
            <a:headEnd len="sm" w="sm" type="none"/>
            <a:tailEnd len="sm" w="sm" type="none"/>
          </a:ln>
        </p:spPr>
      </p:cxnSp>
      <p:cxnSp>
        <p:nvCxnSpPr>
          <p:cNvPr id="385" name="Google Shape;385;p33"/>
          <p:cNvCxnSpPr>
            <a:stCxn id="378" idx="1"/>
            <a:endCxn id="381" idx="3"/>
          </p:cNvCxnSpPr>
          <p:nvPr/>
        </p:nvCxnSpPr>
        <p:spPr>
          <a:xfrm>
            <a:off x="2319496" y="1010536"/>
            <a:ext cx="4647000" cy="1970400"/>
          </a:xfrm>
          <a:prstGeom prst="straightConnector1">
            <a:avLst/>
          </a:prstGeom>
          <a:noFill/>
          <a:ln cap="flat" cmpd="sng" w="28575">
            <a:solidFill>
              <a:srgbClr val="FF0000"/>
            </a:solidFill>
            <a:prstDash val="solid"/>
            <a:round/>
            <a:headEnd len="sm" w="sm" type="none"/>
            <a:tailEnd len="sm" w="sm" type="none"/>
          </a:ln>
        </p:spPr>
      </p:cxnSp>
      <p:cxnSp>
        <p:nvCxnSpPr>
          <p:cNvPr id="386" name="Google Shape;386;p33"/>
          <p:cNvCxnSpPr/>
          <p:nvPr/>
        </p:nvCxnSpPr>
        <p:spPr>
          <a:xfrm flipH="1">
            <a:off x="2037270" y="1035550"/>
            <a:ext cx="345645" cy="2457920"/>
          </a:xfrm>
          <a:prstGeom prst="straightConnector1">
            <a:avLst/>
          </a:prstGeom>
          <a:noFill/>
          <a:ln cap="flat" cmpd="sng" w="28575">
            <a:solidFill>
              <a:srgbClr val="FF0000"/>
            </a:solidFill>
            <a:prstDash val="solid"/>
            <a:round/>
            <a:headEnd len="sm" w="sm" type="none"/>
            <a:tailEnd len="sm" w="sm" type="none"/>
          </a:ln>
        </p:spPr>
      </p:cxnSp>
      <p:sp>
        <p:nvSpPr>
          <p:cNvPr id="387" name="Google Shape;387;p33"/>
          <p:cNvSpPr/>
          <p:nvPr/>
        </p:nvSpPr>
        <p:spPr>
          <a:xfrm>
            <a:off x="462665" y="3570280"/>
            <a:ext cx="1805035" cy="1113745"/>
          </a:xfrm>
          <a:prstGeom prst="lightningBolt">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88" name="Google Shape;388;p33"/>
          <p:cNvSpPr txBox="1"/>
          <p:nvPr/>
        </p:nvSpPr>
        <p:spPr>
          <a:xfrm>
            <a:off x="2651750" y="3877520"/>
            <a:ext cx="5722345" cy="95410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Cách nối các đảo với nhau như thế này có đúng yêu cầu đề bài không?</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pic>
        <p:nvPicPr>
          <p:cNvPr descr="HÒN MÂY RÚT.jpg" id="394" name="Google Shape;394;p34"/>
          <p:cNvPicPr preferRelativeResize="0"/>
          <p:nvPr/>
        </p:nvPicPr>
        <p:blipFill rotWithShape="1">
          <a:blip r:embed="rId3">
            <a:alphaModFix/>
          </a:blip>
          <a:srcRect b="0" l="0" r="0" t="0"/>
          <a:stretch/>
        </p:blipFill>
        <p:spPr>
          <a:xfrm>
            <a:off x="0" y="113830"/>
            <a:ext cx="3537221" cy="2419515"/>
          </a:xfrm>
          <a:prstGeom prst="rect">
            <a:avLst/>
          </a:prstGeom>
          <a:noFill/>
          <a:ln>
            <a:noFill/>
          </a:ln>
        </p:spPr>
      </p:pic>
      <p:pic>
        <p:nvPicPr>
          <p:cNvPr descr="hon-xuong-phu-quoc" id="395" name="Google Shape;395;p34"/>
          <p:cNvPicPr preferRelativeResize="0"/>
          <p:nvPr/>
        </p:nvPicPr>
        <p:blipFill rotWithShape="1">
          <a:blip r:embed="rId4">
            <a:alphaModFix/>
          </a:blip>
          <a:srcRect b="0" l="0" r="0" t="0"/>
          <a:stretch/>
        </p:blipFill>
        <p:spPr>
          <a:xfrm>
            <a:off x="3535064" y="229045"/>
            <a:ext cx="2726755" cy="2150680"/>
          </a:xfrm>
          <a:prstGeom prst="rect">
            <a:avLst/>
          </a:prstGeom>
          <a:noFill/>
          <a:ln>
            <a:noFill/>
          </a:ln>
        </p:spPr>
      </p:pic>
      <p:pic>
        <p:nvPicPr>
          <p:cNvPr descr="hon-mot-phu-quoc" id="396" name="Google Shape;396;p34"/>
          <p:cNvPicPr preferRelativeResize="0"/>
          <p:nvPr/>
        </p:nvPicPr>
        <p:blipFill rotWithShape="1">
          <a:blip r:embed="rId5">
            <a:alphaModFix/>
          </a:blip>
          <a:srcRect b="0" l="0" r="0" t="0"/>
          <a:stretch/>
        </p:blipFill>
        <p:spPr>
          <a:xfrm>
            <a:off x="6300225" y="190640"/>
            <a:ext cx="2649945" cy="2227490"/>
          </a:xfrm>
          <a:prstGeom prst="rect">
            <a:avLst/>
          </a:prstGeom>
          <a:noFill/>
          <a:ln>
            <a:noFill/>
          </a:ln>
        </p:spPr>
      </p:pic>
      <p:pic>
        <p:nvPicPr>
          <p:cNvPr descr="hon-may-rut-ngoai-phu-quoc-2" id="397" name="Google Shape;397;p34"/>
          <p:cNvPicPr preferRelativeResize="0"/>
          <p:nvPr/>
        </p:nvPicPr>
        <p:blipFill rotWithShape="1">
          <a:blip r:embed="rId6">
            <a:alphaModFix/>
          </a:blip>
          <a:srcRect b="0" l="0" r="0" t="0"/>
          <a:stretch/>
        </p:blipFill>
        <p:spPr>
          <a:xfrm>
            <a:off x="270640" y="2994205"/>
            <a:ext cx="3110805" cy="1987963"/>
          </a:xfrm>
          <a:prstGeom prst="rect">
            <a:avLst/>
          </a:prstGeom>
          <a:noFill/>
          <a:ln>
            <a:noFill/>
          </a:ln>
        </p:spPr>
      </p:pic>
      <p:pic>
        <p:nvPicPr>
          <p:cNvPr descr="hon-mong-tay-phu-quoc" id="398" name="Google Shape;398;p34"/>
          <p:cNvPicPr preferRelativeResize="0"/>
          <p:nvPr/>
        </p:nvPicPr>
        <p:blipFill rotWithShape="1">
          <a:blip r:embed="rId7">
            <a:alphaModFix/>
          </a:blip>
          <a:srcRect b="0" l="0" r="0" t="0"/>
          <a:stretch/>
        </p:blipFill>
        <p:spPr>
          <a:xfrm>
            <a:off x="5263290" y="2878990"/>
            <a:ext cx="3737333" cy="2150680"/>
          </a:xfrm>
          <a:prstGeom prst="rect">
            <a:avLst/>
          </a:prstGeom>
          <a:noFill/>
          <a:ln>
            <a:noFill/>
          </a:ln>
        </p:spPr>
      </p:pic>
      <p:sp>
        <p:nvSpPr>
          <p:cNvPr id="399" name="Google Shape;399;p34"/>
          <p:cNvSpPr txBox="1"/>
          <p:nvPr/>
        </p:nvSpPr>
        <p:spPr>
          <a:xfrm>
            <a:off x="385855" y="1342790"/>
            <a:ext cx="444352"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A</a:t>
            </a:r>
            <a:endParaRPr/>
          </a:p>
        </p:txBody>
      </p:sp>
      <p:sp>
        <p:nvSpPr>
          <p:cNvPr id="400" name="Google Shape;400;p34"/>
          <p:cNvSpPr txBox="1"/>
          <p:nvPr/>
        </p:nvSpPr>
        <p:spPr>
          <a:xfrm>
            <a:off x="4533595" y="958740"/>
            <a:ext cx="423514"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B</a:t>
            </a:r>
            <a:endParaRPr/>
          </a:p>
        </p:txBody>
      </p:sp>
      <p:sp>
        <p:nvSpPr>
          <p:cNvPr id="401" name="Google Shape;401;p34"/>
          <p:cNvSpPr txBox="1"/>
          <p:nvPr/>
        </p:nvSpPr>
        <p:spPr>
          <a:xfrm>
            <a:off x="8450905" y="536285"/>
            <a:ext cx="423514"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C</a:t>
            </a:r>
            <a:endParaRPr/>
          </a:p>
        </p:txBody>
      </p:sp>
      <p:sp>
        <p:nvSpPr>
          <p:cNvPr id="402" name="Google Shape;402;p34"/>
          <p:cNvSpPr txBox="1"/>
          <p:nvPr/>
        </p:nvSpPr>
        <p:spPr>
          <a:xfrm>
            <a:off x="1115550" y="4261570"/>
            <a:ext cx="444352"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D</a:t>
            </a:r>
            <a:endParaRPr/>
          </a:p>
        </p:txBody>
      </p:sp>
      <p:sp>
        <p:nvSpPr>
          <p:cNvPr id="403" name="Google Shape;403;p34"/>
          <p:cNvSpPr txBox="1"/>
          <p:nvPr/>
        </p:nvSpPr>
        <p:spPr>
          <a:xfrm>
            <a:off x="5685745" y="2955800"/>
            <a:ext cx="404278"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E</a:t>
            </a:r>
            <a:endParaRPr/>
          </a:p>
        </p:txBody>
      </p:sp>
      <p:sp>
        <p:nvSpPr>
          <p:cNvPr id="404" name="Google Shape;404;p34"/>
          <p:cNvSpPr/>
          <p:nvPr/>
        </p:nvSpPr>
        <p:spPr>
          <a:xfrm>
            <a:off x="769905" y="1650030"/>
            <a:ext cx="91440" cy="91440"/>
          </a:xfrm>
          <a:prstGeom prst="ellipse">
            <a:avLst/>
          </a:prstGeom>
          <a:solidFill>
            <a:srgbClr val="FF33CC"/>
          </a:solidFill>
          <a:ln cap="flat" cmpd="sng" w="25400">
            <a:solidFill>
              <a:srgbClr val="FF33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Times New Roman"/>
              <a:ea typeface="Times New Roman"/>
              <a:cs typeface="Times New Roman"/>
              <a:sym typeface="Times New Roman"/>
            </a:endParaRPr>
          </a:p>
        </p:txBody>
      </p:sp>
      <p:sp>
        <p:nvSpPr>
          <p:cNvPr id="405" name="Google Shape;405;p34"/>
          <p:cNvSpPr/>
          <p:nvPr/>
        </p:nvSpPr>
        <p:spPr>
          <a:xfrm>
            <a:off x="4303165" y="728310"/>
            <a:ext cx="91440" cy="91440"/>
          </a:xfrm>
          <a:prstGeom prst="ellipse">
            <a:avLst/>
          </a:prstGeom>
          <a:solidFill>
            <a:srgbClr val="FF33CC"/>
          </a:solidFill>
          <a:ln cap="flat" cmpd="sng" w="25400">
            <a:solidFill>
              <a:srgbClr val="FF33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Times New Roman"/>
              <a:ea typeface="Times New Roman"/>
              <a:cs typeface="Times New Roman"/>
              <a:sym typeface="Times New Roman"/>
            </a:endParaRPr>
          </a:p>
        </p:txBody>
      </p:sp>
      <p:sp>
        <p:nvSpPr>
          <p:cNvPr id="406" name="Google Shape;406;p34"/>
          <p:cNvSpPr/>
          <p:nvPr/>
        </p:nvSpPr>
        <p:spPr>
          <a:xfrm>
            <a:off x="8258880" y="905705"/>
            <a:ext cx="91440" cy="91440"/>
          </a:xfrm>
          <a:prstGeom prst="ellipse">
            <a:avLst/>
          </a:prstGeom>
          <a:solidFill>
            <a:srgbClr val="FF33CC"/>
          </a:solidFill>
          <a:ln cap="flat" cmpd="sng" w="25400">
            <a:solidFill>
              <a:srgbClr val="FF33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Times New Roman"/>
              <a:ea typeface="Times New Roman"/>
              <a:cs typeface="Times New Roman"/>
              <a:sym typeface="Times New Roman"/>
            </a:endParaRPr>
          </a:p>
        </p:txBody>
      </p:sp>
      <p:sp>
        <p:nvSpPr>
          <p:cNvPr id="407" name="Google Shape;407;p34"/>
          <p:cNvSpPr/>
          <p:nvPr/>
        </p:nvSpPr>
        <p:spPr>
          <a:xfrm>
            <a:off x="6300225" y="3416660"/>
            <a:ext cx="91440" cy="91440"/>
          </a:xfrm>
          <a:prstGeom prst="ellipse">
            <a:avLst/>
          </a:prstGeom>
          <a:solidFill>
            <a:srgbClr val="FF33CC"/>
          </a:solidFill>
          <a:ln cap="flat" cmpd="sng" w="25400">
            <a:solidFill>
              <a:srgbClr val="FF33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Times New Roman"/>
              <a:ea typeface="Times New Roman"/>
              <a:cs typeface="Times New Roman"/>
              <a:sym typeface="Times New Roman"/>
            </a:endParaRPr>
          </a:p>
        </p:txBody>
      </p:sp>
      <p:sp>
        <p:nvSpPr>
          <p:cNvPr id="408" name="Google Shape;408;p34"/>
          <p:cNvSpPr/>
          <p:nvPr/>
        </p:nvSpPr>
        <p:spPr>
          <a:xfrm>
            <a:off x="1576410" y="4515775"/>
            <a:ext cx="91440" cy="91440"/>
          </a:xfrm>
          <a:prstGeom prst="ellipse">
            <a:avLst/>
          </a:prstGeom>
          <a:solidFill>
            <a:srgbClr val="FF33CC"/>
          </a:solidFill>
          <a:ln cap="flat" cmpd="sng" w="25400">
            <a:solidFill>
              <a:srgbClr val="FF33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Times New Roman"/>
              <a:ea typeface="Times New Roman"/>
              <a:cs typeface="Times New Roman"/>
              <a:sym typeface="Times New Roman"/>
            </a:endParaRPr>
          </a:p>
        </p:txBody>
      </p:sp>
      <p:cxnSp>
        <p:nvCxnSpPr>
          <p:cNvPr id="409" name="Google Shape;409;p34"/>
          <p:cNvCxnSpPr/>
          <p:nvPr/>
        </p:nvCxnSpPr>
        <p:spPr>
          <a:xfrm flipH="1" rot="10800000">
            <a:off x="846715" y="758800"/>
            <a:ext cx="3534499" cy="968040"/>
          </a:xfrm>
          <a:prstGeom prst="straightConnector1">
            <a:avLst/>
          </a:prstGeom>
          <a:noFill/>
          <a:ln cap="flat" cmpd="sng" w="28575">
            <a:solidFill>
              <a:srgbClr val="0066FF"/>
            </a:solidFill>
            <a:prstDash val="solid"/>
            <a:round/>
            <a:headEnd len="sm" w="sm" type="none"/>
            <a:tailEnd len="sm" w="sm" type="none"/>
          </a:ln>
        </p:spPr>
      </p:cxnSp>
      <p:cxnSp>
        <p:nvCxnSpPr>
          <p:cNvPr id="410" name="Google Shape;410;p34"/>
          <p:cNvCxnSpPr/>
          <p:nvPr/>
        </p:nvCxnSpPr>
        <p:spPr>
          <a:xfrm flipH="1" rot="10800000">
            <a:off x="1653220" y="3455065"/>
            <a:ext cx="4685410" cy="1089332"/>
          </a:xfrm>
          <a:prstGeom prst="straightConnector1">
            <a:avLst/>
          </a:prstGeom>
          <a:noFill/>
          <a:ln cap="flat" cmpd="sng" w="28575">
            <a:solidFill>
              <a:srgbClr val="0066FF"/>
            </a:solidFill>
            <a:prstDash val="solid"/>
            <a:round/>
            <a:headEnd len="sm" w="sm" type="none"/>
            <a:tailEnd len="sm" w="sm" type="none"/>
          </a:ln>
        </p:spPr>
      </p:cxnSp>
      <p:cxnSp>
        <p:nvCxnSpPr>
          <p:cNvPr id="411" name="Google Shape;411;p34"/>
          <p:cNvCxnSpPr/>
          <p:nvPr/>
        </p:nvCxnSpPr>
        <p:spPr>
          <a:xfrm>
            <a:off x="4418380" y="766715"/>
            <a:ext cx="3853891" cy="140229"/>
          </a:xfrm>
          <a:prstGeom prst="straightConnector1">
            <a:avLst/>
          </a:prstGeom>
          <a:noFill/>
          <a:ln cap="flat" cmpd="sng" w="28575">
            <a:solidFill>
              <a:srgbClr val="0066FF"/>
            </a:solidFill>
            <a:prstDash val="solid"/>
            <a:round/>
            <a:headEnd len="sm" w="sm" type="none"/>
            <a:tailEnd len="sm" w="sm" type="none"/>
          </a:ln>
        </p:spPr>
      </p:cxnSp>
      <p:cxnSp>
        <p:nvCxnSpPr>
          <p:cNvPr id="412" name="Google Shape;412;p34"/>
          <p:cNvCxnSpPr/>
          <p:nvPr/>
        </p:nvCxnSpPr>
        <p:spPr>
          <a:xfrm flipH="1">
            <a:off x="6369721" y="958740"/>
            <a:ext cx="1927564" cy="2504879"/>
          </a:xfrm>
          <a:prstGeom prst="straightConnector1">
            <a:avLst/>
          </a:prstGeom>
          <a:noFill/>
          <a:ln cap="flat" cmpd="sng" w="28575">
            <a:solidFill>
              <a:srgbClr val="0066FF"/>
            </a:solidFill>
            <a:prstDash val="solid"/>
            <a:round/>
            <a:headEnd len="sm" w="sm" type="none"/>
            <a:tailEnd len="sm" w="sm" type="none"/>
          </a:ln>
        </p:spPr>
      </p:cxn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pic>
        <p:nvPicPr>
          <p:cNvPr descr="Cây tre trăm đốt - Truyện cổ tích Việt Nam - Cùng đọc sách" id="418" name="Google Shape;418;p35"/>
          <p:cNvPicPr preferRelativeResize="0"/>
          <p:nvPr/>
        </p:nvPicPr>
        <p:blipFill rotWithShape="1">
          <a:blip r:embed="rId3">
            <a:alphaModFix/>
          </a:blip>
          <a:srcRect b="0" l="0" r="0" t="0"/>
          <a:stretch/>
        </p:blipFill>
        <p:spPr>
          <a:xfrm>
            <a:off x="1805" y="0"/>
            <a:ext cx="9142195" cy="5143500"/>
          </a:xfrm>
          <a:prstGeom prst="rect">
            <a:avLst/>
          </a:prstGeom>
          <a:noFill/>
          <a:ln>
            <a:noFill/>
          </a:ln>
        </p:spPr>
      </p:pic>
      <p:sp>
        <p:nvSpPr>
          <p:cNvPr id="419" name="Google Shape;419;p35"/>
          <p:cNvSpPr/>
          <p:nvPr/>
        </p:nvSpPr>
        <p:spPr>
          <a:xfrm>
            <a:off x="769905" y="305855"/>
            <a:ext cx="4341573"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200" cap="none">
                <a:solidFill>
                  <a:srgbClr val="0C0C0C"/>
                </a:solidFill>
                <a:latin typeface="Times New Roman"/>
                <a:ea typeface="Times New Roman"/>
                <a:cs typeface="Times New Roman"/>
                <a:sym typeface="Times New Roman"/>
              </a:rPr>
              <a:t>CÂY TRE TRĂM ĐỐT</a:t>
            </a:r>
            <a:endParaRPr/>
          </a:p>
        </p:txBody>
      </p:sp>
      <p:sp>
        <p:nvSpPr>
          <p:cNvPr id="420" name="Google Shape;420;p35">
            <a:hlinkClick action="ppaction://hlinksldjump" r:id="rId4"/>
          </p:cNvPr>
          <p:cNvSpPr txBox="1"/>
          <p:nvPr/>
        </p:nvSpPr>
        <p:spPr>
          <a:xfrm>
            <a:off x="7473350" y="4338380"/>
            <a:ext cx="1670650"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Times New Roman"/>
                <a:ea typeface="Times New Roman"/>
                <a:cs typeface="Times New Roman"/>
                <a:sym typeface="Times New Roman"/>
              </a:rPr>
              <a:t>Luật chơi</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419"/>
                                        </p:tgtEl>
                                        <p:attrNameLst>
                                          <p:attrName>style.visibility</p:attrName>
                                        </p:attrNameLst>
                                      </p:cBhvr>
                                      <p:to>
                                        <p:strVal val="visible"/>
                                      </p:to>
                                    </p:set>
                                    <p:anim calcmode="lin" valueType="num">
                                      <p:cBhvr additive="base">
                                        <p:cTn dur="500"/>
                                        <p:tgtEl>
                                          <p:spTgt spid="419"/>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420"/>
                                        </p:tgtEl>
                                        <p:attrNameLst>
                                          <p:attrName>style.visibility</p:attrName>
                                        </p:attrNameLst>
                                      </p:cBhvr>
                                      <p:to>
                                        <p:strVal val="visible"/>
                                      </p:to>
                                    </p:set>
                                    <p:anim calcmode="lin" valueType="num">
                                      <p:cBhvr additive="base">
                                        <p:cTn dur="500"/>
                                        <p:tgtEl>
                                          <p:spTgt spid="420"/>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pic>
        <p:nvPicPr>
          <p:cNvPr descr="Đưa &amp;quot;Cây tre trăm đốt&amp;quot; lên sân khấu kịch - Báo Thái Bình điện tử" id="425" name="Google Shape;425;p36"/>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426" name="Google Shape;426;p36">
            <a:hlinkClick action="ppaction://hlinksldjump" r:id="rId4"/>
          </p:cNvPr>
          <p:cNvSpPr txBox="1"/>
          <p:nvPr/>
        </p:nvSpPr>
        <p:spPr>
          <a:xfrm>
            <a:off x="712265" y="13065"/>
            <a:ext cx="1670650"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Times New Roman"/>
                <a:ea typeface="Times New Roman"/>
                <a:cs typeface="Times New Roman"/>
                <a:sym typeface="Times New Roman"/>
              </a:rPr>
              <a:t>Luật chơi</a:t>
            </a:r>
            <a:endParaRPr/>
          </a:p>
        </p:txBody>
      </p:sp>
      <p:sp>
        <p:nvSpPr>
          <p:cNvPr id="427" name="Google Shape;427;p36"/>
          <p:cNvSpPr txBox="1"/>
          <p:nvPr/>
        </p:nvSpPr>
        <p:spPr>
          <a:xfrm>
            <a:off x="-36600" y="418655"/>
            <a:ext cx="4418380" cy="138499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Hãy giúp chàng trai tìm được một cây tre 100 đốt bằng cách trả lời các câu hỏi. </a:t>
            </a:r>
            <a:endParaRPr sz="2800">
              <a:solidFill>
                <a:schemeClr val="dk1"/>
              </a:solidFill>
              <a:latin typeface="Times New Roman"/>
              <a:ea typeface="Times New Roman"/>
              <a:cs typeface="Times New Roman"/>
              <a:sym typeface="Times New Roman"/>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37"/>
          <p:cNvSpPr/>
          <p:nvPr/>
        </p:nvSpPr>
        <p:spPr>
          <a:xfrm>
            <a:off x="961930" y="345645"/>
            <a:ext cx="6912900" cy="537670"/>
          </a:xfrm>
          <a:prstGeom prst="rect">
            <a:avLst/>
          </a:prstGeom>
          <a:solidFill>
            <a:srgbClr val="FA66E8"/>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600">
                <a:solidFill>
                  <a:schemeClr val="lt1"/>
                </a:solidFill>
                <a:latin typeface="Times New Roman"/>
                <a:ea typeface="Times New Roman"/>
                <a:cs typeface="Times New Roman"/>
                <a:sym typeface="Times New Roman"/>
              </a:rPr>
              <a:t>CÂU 1: Hãy nối các đoạn tre có số đốt bằng nhau</a:t>
            </a:r>
            <a:endParaRPr/>
          </a:p>
        </p:txBody>
      </p:sp>
      <p:sp>
        <p:nvSpPr>
          <p:cNvPr id="434" name="Google Shape;434;p37"/>
          <p:cNvSpPr/>
          <p:nvPr/>
        </p:nvSpPr>
        <p:spPr>
          <a:xfrm>
            <a:off x="832085" y="345645"/>
            <a:ext cx="91440" cy="548640"/>
          </a:xfrm>
          <a:prstGeom prst="rect">
            <a:avLst/>
          </a:prstGeom>
          <a:solidFill>
            <a:srgbClr val="FBFDA5"/>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5" name="Google Shape;435;p37"/>
          <p:cNvSpPr/>
          <p:nvPr/>
        </p:nvSpPr>
        <p:spPr>
          <a:xfrm>
            <a:off x="716870" y="345645"/>
            <a:ext cx="91440" cy="537670"/>
          </a:xfrm>
          <a:prstGeom prst="rect">
            <a:avLst/>
          </a:prstGeom>
          <a:solidFill>
            <a:schemeClr val="accent3"/>
          </a:solidFill>
          <a:ln cap="flat" cmpd="sng" w="25400">
            <a:solidFill>
              <a:srgbClr val="7188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nh Dong (179)" id="436" name="Google Shape;436;p37"/>
          <p:cNvPicPr preferRelativeResize="0"/>
          <p:nvPr/>
        </p:nvPicPr>
        <p:blipFill rotWithShape="1">
          <a:blip r:embed="rId3">
            <a:alphaModFix/>
          </a:blip>
          <a:srcRect b="0" l="0" r="0" t="0"/>
          <a:stretch/>
        </p:blipFill>
        <p:spPr>
          <a:xfrm>
            <a:off x="559300" y="3049"/>
            <a:ext cx="2476500" cy="381001"/>
          </a:xfrm>
          <a:prstGeom prst="rect">
            <a:avLst/>
          </a:prstGeom>
          <a:noFill/>
          <a:ln>
            <a:noFill/>
          </a:ln>
        </p:spPr>
      </p:pic>
      <p:pic>
        <p:nvPicPr>
          <p:cNvPr descr="Anh Dong (179)" id="437" name="Google Shape;437;p37"/>
          <p:cNvPicPr preferRelativeResize="0"/>
          <p:nvPr/>
        </p:nvPicPr>
        <p:blipFill rotWithShape="1">
          <a:blip r:embed="rId3">
            <a:alphaModFix/>
          </a:blip>
          <a:srcRect b="0" l="0" r="0" t="0"/>
          <a:stretch/>
        </p:blipFill>
        <p:spPr>
          <a:xfrm>
            <a:off x="3055625" y="0"/>
            <a:ext cx="2476500" cy="381001"/>
          </a:xfrm>
          <a:prstGeom prst="rect">
            <a:avLst/>
          </a:prstGeom>
          <a:noFill/>
          <a:ln>
            <a:noFill/>
          </a:ln>
        </p:spPr>
      </p:pic>
      <p:pic>
        <p:nvPicPr>
          <p:cNvPr descr="Anh Dong (179)" id="438" name="Google Shape;438;p37"/>
          <p:cNvPicPr preferRelativeResize="0"/>
          <p:nvPr/>
        </p:nvPicPr>
        <p:blipFill rotWithShape="1">
          <a:blip r:embed="rId3">
            <a:alphaModFix/>
          </a:blip>
          <a:srcRect b="0" l="0" r="0" t="0"/>
          <a:stretch/>
        </p:blipFill>
        <p:spPr>
          <a:xfrm>
            <a:off x="5475140" y="0"/>
            <a:ext cx="2476500" cy="381001"/>
          </a:xfrm>
          <a:prstGeom prst="rect">
            <a:avLst/>
          </a:prstGeom>
          <a:noFill/>
          <a:ln>
            <a:noFill/>
          </a:ln>
        </p:spPr>
      </p:pic>
      <p:grpSp>
        <p:nvGrpSpPr>
          <p:cNvPr id="439" name="Google Shape;439;p37"/>
          <p:cNvGrpSpPr/>
          <p:nvPr/>
        </p:nvGrpSpPr>
        <p:grpSpPr>
          <a:xfrm>
            <a:off x="6415440" y="881930"/>
            <a:ext cx="186540" cy="652884"/>
            <a:chOff x="4187949" y="1611625"/>
            <a:chExt cx="274321" cy="960125"/>
          </a:xfrm>
        </p:grpSpPr>
        <p:sp>
          <p:nvSpPr>
            <p:cNvPr id="440" name="Google Shape;440;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41" name="Google Shape;441;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42" name="Google Shape;442;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443" name="Google Shape;443;p37"/>
          <p:cNvGrpSpPr/>
          <p:nvPr/>
        </p:nvGrpSpPr>
        <p:grpSpPr>
          <a:xfrm rot="-5400000">
            <a:off x="5320898" y="1746043"/>
            <a:ext cx="192025" cy="1228958"/>
            <a:chOff x="4341570" y="2917396"/>
            <a:chExt cx="192025" cy="1228958"/>
          </a:xfrm>
        </p:grpSpPr>
        <p:grpSp>
          <p:nvGrpSpPr>
            <p:cNvPr id="444" name="Google Shape;444;p37"/>
            <p:cNvGrpSpPr/>
            <p:nvPr/>
          </p:nvGrpSpPr>
          <p:grpSpPr>
            <a:xfrm>
              <a:off x="4341570" y="3493470"/>
              <a:ext cx="186540" cy="652884"/>
              <a:chOff x="4187949" y="1611625"/>
              <a:chExt cx="274321" cy="960125"/>
            </a:xfrm>
          </p:grpSpPr>
          <p:sp>
            <p:nvSpPr>
              <p:cNvPr id="445" name="Google Shape;445;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46" name="Google Shape;446;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47" name="Google Shape;447;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448" name="Google Shape;448;p37"/>
            <p:cNvGrpSpPr/>
            <p:nvPr/>
          </p:nvGrpSpPr>
          <p:grpSpPr>
            <a:xfrm>
              <a:off x="4347055" y="2917396"/>
              <a:ext cx="186540" cy="652884"/>
              <a:chOff x="4187949" y="1611625"/>
              <a:chExt cx="274321" cy="960125"/>
            </a:xfrm>
          </p:grpSpPr>
          <p:sp>
            <p:nvSpPr>
              <p:cNvPr id="449" name="Google Shape;449;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50" name="Google Shape;450;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51" name="Google Shape;451;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452" name="Google Shape;452;p37"/>
          <p:cNvGrpSpPr/>
          <p:nvPr/>
        </p:nvGrpSpPr>
        <p:grpSpPr>
          <a:xfrm rot="1642112">
            <a:off x="2040172" y="2355084"/>
            <a:ext cx="192025" cy="1228958"/>
            <a:chOff x="5762555" y="3069796"/>
            <a:chExt cx="192025" cy="1228958"/>
          </a:xfrm>
        </p:grpSpPr>
        <p:grpSp>
          <p:nvGrpSpPr>
            <p:cNvPr id="453" name="Google Shape;453;p37"/>
            <p:cNvGrpSpPr/>
            <p:nvPr/>
          </p:nvGrpSpPr>
          <p:grpSpPr>
            <a:xfrm>
              <a:off x="5762555" y="3645870"/>
              <a:ext cx="186540" cy="652884"/>
              <a:chOff x="4187949" y="1611625"/>
              <a:chExt cx="274321" cy="960125"/>
            </a:xfrm>
          </p:grpSpPr>
          <p:sp>
            <p:nvSpPr>
              <p:cNvPr id="454" name="Google Shape;454;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55" name="Google Shape;455;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56" name="Google Shape;456;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457" name="Google Shape;457;p37"/>
            <p:cNvGrpSpPr/>
            <p:nvPr/>
          </p:nvGrpSpPr>
          <p:grpSpPr>
            <a:xfrm>
              <a:off x="5768040" y="3069796"/>
              <a:ext cx="186540" cy="652884"/>
              <a:chOff x="4187949" y="1611625"/>
              <a:chExt cx="274321" cy="960125"/>
            </a:xfrm>
          </p:grpSpPr>
          <p:sp>
            <p:nvSpPr>
              <p:cNvPr id="458" name="Google Shape;458;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59" name="Google Shape;459;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60" name="Google Shape;460;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461" name="Google Shape;461;p37"/>
          <p:cNvGrpSpPr/>
          <p:nvPr/>
        </p:nvGrpSpPr>
        <p:grpSpPr>
          <a:xfrm>
            <a:off x="4264760" y="2610155"/>
            <a:ext cx="194927" cy="1818796"/>
            <a:chOff x="4725620" y="2494940"/>
            <a:chExt cx="194927" cy="1818796"/>
          </a:xfrm>
        </p:grpSpPr>
        <p:grpSp>
          <p:nvGrpSpPr>
            <p:cNvPr id="462" name="Google Shape;462;p37"/>
            <p:cNvGrpSpPr/>
            <p:nvPr/>
          </p:nvGrpSpPr>
          <p:grpSpPr>
            <a:xfrm>
              <a:off x="4728522" y="3084778"/>
              <a:ext cx="192025" cy="1228958"/>
              <a:chOff x="5762555" y="3069796"/>
              <a:chExt cx="192025" cy="1228958"/>
            </a:xfrm>
          </p:grpSpPr>
          <p:grpSp>
            <p:nvGrpSpPr>
              <p:cNvPr id="463" name="Google Shape;463;p37"/>
              <p:cNvGrpSpPr/>
              <p:nvPr/>
            </p:nvGrpSpPr>
            <p:grpSpPr>
              <a:xfrm>
                <a:off x="5762555" y="3645870"/>
                <a:ext cx="186540" cy="652884"/>
                <a:chOff x="4187949" y="1611625"/>
                <a:chExt cx="274321" cy="960125"/>
              </a:xfrm>
            </p:grpSpPr>
            <p:sp>
              <p:nvSpPr>
                <p:cNvPr id="464" name="Google Shape;464;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5" name="Google Shape;465;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66" name="Google Shape;466;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467" name="Google Shape;467;p37"/>
              <p:cNvGrpSpPr/>
              <p:nvPr/>
            </p:nvGrpSpPr>
            <p:grpSpPr>
              <a:xfrm>
                <a:off x="5768040" y="3069796"/>
                <a:ext cx="186540" cy="652884"/>
                <a:chOff x="4187949" y="1611625"/>
                <a:chExt cx="274321" cy="960125"/>
              </a:xfrm>
            </p:grpSpPr>
            <p:sp>
              <p:nvSpPr>
                <p:cNvPr id="468" name="Google Shape;468;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9" name="Google Shape;469;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70" name="Google Shape;470;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471" name="Google Shape;471;p37"/>
            <p:cNvGrpSpPr/>
            <p:nvPr/>
          </p:nvGrpSpPr>
          <p:grpSpPr>
            <a:xfrm>
              <a:off x="4725620" y="2494940"/>
              <a:ext cx="186540" cy="652884"/>
              <a:chOff x="4187949" y="1611625"/>
              <a:chExt cx="274321" cy="960125"/>
            </a:xfrm>
          </p:grpSpPr>
          <p:sp>
            <p:nvSpPr>
              <p:cNvPr id="472" name="Google Shape;472;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73" name="Google Shape;473;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74" name="Google Shape;474;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475" name="Google Shape;475;p37"/>
          <p:cNvGrpSpPr/>
          <p:nvPr/>
        </p:nvGrpSpPr>
        <p:grpSpPr>
          <a:xfrm rot="-1954621">
            <a:off x="7167182" y="2903606"/>
            <a:ext cx="194927" cy="1818796"/>
            <a:chOff x="5644438" y="2519582"/>
            <a:chExt cx="194927" cy="1818796"/>
          </a:xfrm>
        </p:grpSpPr>
        <p:grpSp>
          <p:nvGrpSpPr>
            <p:cNvPr id="476" name="Google Shape;476;p37"/>
            <p:cNvGrpSpPr/>
            <p:nvPr/>
          </p:nvGrpSpPr>
          <p:grpSpPr>
            <a:xfrm>
              <a:off x="5647340" y="3109420"/>
              <a:ext cx="192025" cy="1228958"/>
              <a:chOff x="5762555" y="3069796"/>
              <a:chExt cx="192025" cy="1228958"/>
            </a:xfrm>
          </p:grpSpPr>
          <p:grpSp>
            <p:nvGrpSpPr>
              <p:cNvPr id="477" name="Google Shape;477;p37"/>
              <p:cNvGrpSpPr/>
              <p:nvPr/>
            </p:nvGrpSpPr>
            <p:grpSpPr>
              <a:xfrm>
                <a:off x="5762555" y="3645870"/>
                <a:ext cx="186540" cy="652884"/>
                <a:chOff x="4187949" y="1611625"/>
                <a:chExt cx="274321" cy="960125"/>
              </a:xfrm>
            </p:grpSpPr>
            <p:sp>
              <p:nvSpPr>
                <p:cNvPr id="478" name="Google Shape;478;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79" name="Google Shape;479;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80" name="Google Shape;480;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481" name="Google Shape;481;p37"/>
              <p:cNvGrpSpPr/>
              <p:nvPr/>
            </p:nvGrpSpPr>
            <p:grpSpPr>
              <a:xfrm>
                <a:off x="5768040" y="3069796"/>
                <a:ext cx="186540" cy="652884"/>
                <a:chOff x="4187949" y="1611625"/>
                <a:chExt cx="274321" cy="960125"/>
              </a:xfrm>
            </p:grpSpPr>
            <p:sp>
              <p:nvSpPr>
                <p:cNvPr id="482" name="Google Shape;482;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83" name="Google Shape;483;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84" name="Google Shape;484;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485" name="Google Shape;485;p37"/>
            <p:cNvGrpSpPr/>
            <p:nvPr/>
          </p:nvGrpSpPr>
          <p:grpSpPr>
            <a:xfrm>
              <a:off x="5644438" y="2519582"/>
              <a:ext cx="186540" cy="652884"/>
              <a:chOff x="4187949" y="1611625"/>
              <a:chExt cx="274321" cy="960125"/>
            </a:xfrm>
          </p:grpSpPr>
          <p:sp>
            <p:nvSpPr>
              <p:cNvPr id="486" name="Google Shape;486;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87" name="Google Shape;487;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88" name="Google Shape;488;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489" name="Google Shape;489;p37"/>
          <p:cNvGrpSpPr/>
          <p:nvPr/>
        </p:nvGrpSpPr>
        <p:grpSpPr>
          <a:xfrm rot="4358638">
            <a:off x="3911734" y="254769"/>
            <a:ext cx="194927" cy="2381109"/>
            <a:chOff x="3458255" y="1573220"/>
            <a:chExt cx="194927" cy="2381109"/>
          </a:xfrm>
        </p:grpSpPr>
        <p:grpSp>
          <p:nvGrpSpPr>
            <p:cNvPr id="490" name="Google Shape;490;p37"/>
            <p:cNvGrpSpPr/>
            <p:nvPr/>
          </p:nvGrpSpPr>
          <p:grpSpPr>
            <a:xfrm>
              <a:off x="3458255" y="1573220"/>
              <a:ext cx="194927" cy="1818796"/>
              <a:chOff x="5644438" y="2519582"/>
              <a:chExt cx="194927" cy="1818796"/>
            </a:xfrm>
          </p:grpSpPr>
          <p:grpSp>
            <p:nvGrpSpPr>
              <p:cNvPr id="491" name="Google Shape;491;p37"/>
              <p:cNvGrpSpPr/>
              <p:nvPr/>
            </p:nvGrpSpPr>
            <p:grpSpPr>
              <a:xfrm>
                <a:off x="5647340" y="3109420"/>
                <a:ext cx="192025" cy="1228958"/>
                <a:chOff x="5762555" y="3069796"/>
                <a:chExt cx="192025" cy="1228958"/>
              </a:xfrm>
            </p:grpSpPr>
            <p:grpSp>
              <p:nvGrpSpPr>
                <p:cNvPr id="492" name="Google Shape;492;p37"/>
                <p:cNvGrpSpPr/>
                <p:nvPr/>
              </p:nvGrpSpPr>
              <p:grpSpPr>
                <a:xfrm>
                  <a:off x="5762555" y="3645870"/>
                  <a:ext cx="186540" cy="652884"/>
                  <a:chOff x="4187949" y="1611625"/>
                  <a:chExt cx="274321" cy="960125"/>
                </a:xfrm>
              </p:grpSpPr>
              <p:sp>
                <p:nvSpPr>
                  <p:cNvPr id="493" name="Google Shape;493;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94" name="Google Shape;494;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95" name="Google Shape;495;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496" name="Google Shape;496;p37"/>
                <p:cNvGrpSpPr/>
                <p:nvPr/>
              </p:nvGrpSpPr>
              <p:grpSpPr>
                <a:xfrm>
                  <a:off x="5768040" y="3069796"/>
                  <a:ext cx="186540" cy="652884"/>
                  <a:chOff x="4187949" y="1611625"/>
                  <a:chExt cx="274321" cy="960125"/>
                </a:xfrm>
              </p:grpSpPr>
              <p:sp>
                <p:nvSpPr>
                  <p:cNvPr id="497" name="Google Shape;497;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98" name="Google Shape;498;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99" name="Google Shape;499;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500" name="Google Shape;500;p37"/>
              <p:cNvGrpSpPr/>
              <p:nvPr/>
            </p:nvGrpSpPr>
            <p:grpSpPr>
              <a:xfrm>
                <a:off x="5644438" y="2519582"/>
                <a:ext cx="186540" cy="652884"/>
                <a:chOff x="4187949" y="1611625"/>
                <a:chExt cx="274321" cy="960125"/>
              </a:xfrm>
            </p:grpSpPr>
            <p:sp>
              <p:nvSpPr>
                <p:cNvPr id="501" name="Google Shape;501;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02" name="Google Shape;502;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03" name="Google Shape;503;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504" name="Google Shape;504;p37"/>
            <p:cNvGrpSpPr/>
            <p:nvPr/>
          </p:nvGrpSpPr>
          <p:grpSpPr>
            <a:xfrm>
              <a:off x="3458255" y="3301445"/>
              <a:ext cx="186540" cy="652884"/>
              <a:chOff x="4187949" y="1611625"/>
              <a:chExt cx="274321" cy="960125"/>
            </a:xfrm>
          </p:grpSpPr>
          <p:sp>
            <p:nvSpPr>
              <p:cNvPr id="505" name="Google Shape;505;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06" name="Google Shape;506;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07" name="Google Shape;507;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508" name="Google Shape;508;p37"/>
          <p:cNvGrpSpPr/>
          <p:nvPr/>
        </p:nvGrpSpPr>
        <p:grpSpPr>
          <a:xfrm rot="-3278989">
            <a:off x="7806279" y="1381411"/>
            <a:ext cx="194927" cy="2381109"/>
            <a:chOff x="3993023" y="1725620"/>
            <a:chExt cx="194927" cy="2381109"/>
          </a:xfrm>
        </p:grpSpPr>
        <p:grpSp>
          <p:nvGrpSpPr>
            <p:cNvPr id="509" name="Google Shape;509;p37"/>
            <p:cNvGrpSpPr/>
            <p:nvPr/>
          </p:nvGrpSpPr>
          <p:grpSpPr>
            <a:xfrm>
              <a:off x="3993023" y="1725620"/>
              <a:ext cx="194927" cy="1818796"/>
              <a:chOff x="5644438" y="2519582"/>
              <a:chExt cx="194927" cy="1818796"/>
            </a:xfrm>
          </p:grpSpPr>
          <p:grpSp>
            <p:nvGrpSpPr>
              <p:cNvPr id="510" name="Google Shape;510;p37"/>
              <p:cNvGrpSpPr/>
              <p:nvPr/>
            </p:nvGrpSpPr>
            <p:grpSpPr>
              <a:xfrm>
                <a:off x="5647340" y="3109420"/>
                <a:ext cx="192025" cy="1228958"/>
                <a:chOff x="5762555" y="3069796"/>
                <a:chExt cx="192025" cy="1228958"/>
              </a:xfrm>
            </p:grpSpPr>
            <p:grpSp>
              <p:nvGrpSpPr>
                <p:cNvPr id="511" name="Google Shape;511;p37"/>
                <p:cNvGrpSpPr/>
                <p:nvPr/>
              </p:nvGrpSpPr>
              <p:grpSpPr>
                <a:xfrm>
                  <a:off x="5762555" y="3645870"/>
                  <a:ext cx="186540" cy="652884"/>
                  <a:chOff x="4187949" y="1611625"/>
                  <a:chExt cx="274321" cy="960125"/>
                </a:xfrm>
              </p:grpSpPr>
              <p:sp>
                <p:nvSpPr>
                  <p:cNvPr id="512" name="Google Shape;512;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13" name="Google Shape;513;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14" name="Google Shape;514;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515" name="Google Shape;515;p37"/>
                <p:cNvGrpSpPr/>
                <p:nvPr/>
              </p:nvGrpSpPr>
              <p:grpSpPr>
                <a:xfrm>
                  <a:off x="5768040" y="3069796"/>
                  <a:ext cx="186540" cy="652884"/>
                  <a:chOff x="4187949" y="1611625"/>
                  <a:chExt cx="274321" cy="960125"/>
                </a:xfrm>
              </p:grpSpPr>
              <p:sp>
                <p:nvSpPr>
                  <p:cNvPr id="516" name="Google Shape;516;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17" name="Google Shape;517;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18" name="Google Shape;518;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519" name="Google Shape;519;p37"/>
              <p:cNvGrpSpPr/>
              <p:nvPr/>
            </p:nvGrpSpPr>
            <p:grpSpPr>
              <a:xfrm>
                <a:off x="5644438" y="2519582"/>
                <a:ext cx="186540" cy="652884"/>
                <a:chOff x="4187949" y="1611625"/>
                <a:chExt cx="274321" cy="960125"/>
              </a:xfrm>
            </p:grpSpPr>
            <p:sp>
              <p:nvSpPr>
                <p:cNvPr id="520" name="Google Shape;520;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21" name="Google Shape;521;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22" name="Google Shape;522;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523" name="Google Shape;523;p37"/>
            <p:cNvGrpSpPr/>
            <p:nvPr/>
          </p:nvGrpSpPr>
          <p:grpSpPr>
            <a:xfrm>
              <a:off x="3993023" y="3453845"/>
              <a:ext cx="186540" cy="652884"/>
              <a:chOff x="4187949" y="1611625"/>
              <a:chExt cx="274321" cy="960125"/>
            </a:xfrm>
          </p:grpSpPr>
          <p:sp>
            <p:nvSpPr>
              <p:cNvPr id="524" name="Google Shape;524;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25" name="Google Shape;525;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26" name="Google Shape;526;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527" name="Google Shape;527;p37"/>
          <p:cNvGrpSpPr/>
          <p:nvPr/>
        </p:nvGrpSpPr>
        <p:grpSpPr>
          <a:xfrm>
            <a:off x="117020" y="1880460"/>
            <a:ext cx="194927" cy="2957184"/>
            <a:chOff x="1768435" y="958740"/>
            <a:chExt cx="194927" cy="2957184"/>
          </a:xfrm>
        </p:grpSpPr>
        <p:grpSp>
          <p:nvGrpSpPr>
            <p:cNvPr id="528" name="Google Shape;528;p37"/>
            <p:cNvGrpSpPr/>
            <p:nvPr/>
          </p:nvGrpSpPr>
          <p:grpSpPr>
            <a:xfrm>
              <a:off x="1768435" y="1534815"/>
              <a:ext cx="194927" cy="2381109"/>
              <a:chOff x="3458255" y="1573220"/>
              <a:chExt cx="194927" cy="2381109"/>
            </a:xfrm>
          </p:grpSpPr>
          <p:grpSp>
            <p:nvGrpSpPr>
              <p:cNvPr id="529" name="Google Shape;529;p37"/>
              <p:cNvGrpSpPr/>
              <p:nvPr/>
            </p:nvGrpSpPr>
            <p:grpSpPr>
              <a:xfrm>
                <a:off x="3458255" y="1573220"/>
                <a:ext cx="194927" cy="1818796"/>
                <a:chOff x="5644438" y="2519582"/>
                <a:chExt cx="194927" cy="1818796"/>
              </a:xfrm>
            </p:grpSpPr>
            <p:grpSp>
              <p:nvGrpSpPr>
                <p:cNvPr id="530" name="Google Shape;530;p37"/>
                <p:cNvGrpSpPr/>
                <p:nvPr/>
              </p:nvGrpSpPr>
              <p:grpSpPr>
                <a:xfrm>
                  <a:off x="5647340" y="3109420"/>
                  <a:ext cx="192025" cy="1228958"/>
                  <a:chOff x="5762555" y="3069796"/>
                  <a:chExt cx="192025" cy="1228958"/>
                </a:xfrm>
              </p:grpSpPr>
              <p:grpSp>
                <p:nvGrpSpPr>
                  <p:cNvPr id="531" name="Google Shape;531;p37"/>
                  <p:cNvGrpSpPr/>
                  <p:nvPr/>
                </p:nvGrpSpPr>
                <p:grpSpPr>
                  <a:xfrm>
                    <a:off x="5762555" y="3645870"/>
                    <a:ext cx="186540" cy="652884"/>
                    <a:chOff x="4187949" y="1611625"/>
                    <a:chExt cx="274321" cy="960125"/>
                  </a:xfrm>
                </p:grpSpPr>
                <p:sp>
                  <p:nvSpPr>
                    <p:cNvPr id="532" name="Google Shape;532;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33" name="Google Shape;533;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34" name="Google Shape;534;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535" name="Google Shape;535;p37"/>
                  <p:cNvGrpSpPr/>
                  <p:nvPr/>
                </p:nvGrpSpPr>
                <p:grpSpPr>
                  <a:xfrm>
                    <a:off x="5768040" y="3069796"/>
                    <a:ext cx="186540" cy="652884"/>
                    <a:chOff x="4187949" y="1611625"/>
                    <a:chExt cx="274321" cy="960125"/>
                  </a:xfrm>
                </p:grpSpPr>
                <p:sp>
                  <p:nvSpPr>
                    <p:cNvPr id="536" name="Google Shape;536;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37" name="Google Shape;537;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38" name="Google Shape;538;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539" name="Google Shape;539;p37"/>
                <p:cNvGrpSpPr/>
                <p:nvPr/>
              </p:nvGrpSpPr>
              <p:grpSpPr>
                <a:xfrm>
                  <a:off x="5644438" y="2519582"/>
                  <a:ext cx="186540" cy="652884"/>
                  <a:chOff x="4187949" y="1611625"/>
                  <a:chExt cx="274321" cy="960125"/>
                </a:xfrm>
              </p:grpSpPr>
              <p:sp>
                <p:nvSpPr>
                  <p:cNvPr id="540" name="Google Shape;540;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1" name="Google Shape;541;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42" name="Google Shape;542;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543" name="Google Shape;543;p37"/>
              <p:cNvGrpSpPr/>
              <p:nvPr/>
            </p:nvGrpSpPr>
            <p:grpSpPr>
              <a:xfrm>
                <a:off x="3458255" y="3301445"/>
                <a:ext cx="186540" cy="652884"/>
                <a:chOff x="4187949" y="1611625"/>
                <a:chExt cx="274321" cy="960125"/>
              </a:xfrm>
            </p:grpSpPr>
            <p:sp>
              <p:nvSpPr>
                <p:cNvPr id="544" name="Google Shape;544;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5" name="Google Shape;545;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46" name="Google Shape;546;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547" name="Google Shape;547;p37"/>
            <p:cNvGrpSpPr/>
            <p:nvPr/>
          </p:nvGrpSpPr>
          <p:grpSpPr>
            <a:xfrm>
              <a:off x="1768435" y="958740"/>
              <a:ext cx="186540" cy="652884"/>
              <a:chOff x="4187949" y="1611625"/>
              <a:chExt cx="274321" cy="960125"/>
            </a:xfrm>
          </p:grpSpPr>
          <p:sp>
            <p:nvSpPr>
              <p:cNvPr id="548" name="Google Shape;548;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9" name="Google Shape;549;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50" name="Google Shape;550;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551" name="Google Shape;551;p37"/>
          <p:cNvGrpSpPr/>
          <p:nvPr/>
        </p:nvGrpSpPr>
        <p:grpSpPr>
          <a:xfrm rot="5400000">
            <a:off x="7258898" y="3341302"/>
            <a:ext cx="194927" cy="2957184"/>
            <a:chOff x="1768435" y="958740"/>
            <a:chExt cx="194927" cy="2957184"/>
          </a:xfrm>
        </p:grpSpPr>
        <p:grpSp>
          <p:nvGrpSpPr>
            <p:cNvPr id="552" name="Google Shape;552;p37"/>
            <p:cNvGrpSpPr/>
            <p:nvPr/>
          </p:nvGrpSpPr>
          <p:grpSpPr>
            <a:xfrm>
              <a:off x="1768435" y="1534815"/>
              <a:ext cx="194927" cy="2381109"/>
              <a:chOff x="3458255" y="1573220"/>
              <a:chExt cx="194927" cy="2381109"/>
            </a:xfrm>
          </p:grpSpPr>
          <p:grpSp>
            <p:nvGrpSpPr>
              <p:cNvPr id="553" name="Google Shape;553;p37"/>
              <p:cNvGrpSpPr/>
              <p:nvPr/>
            </p:nvGrpSpPr>
            <p:grpSpPr>
              <a:xfrm>
                <a:off x="3458255" y="1573220"/>
                <a:ext cx="194927" cy="1818796"/>
                <a:chOff x="5644438" y="2519582"/>
                <a:chExt cx="194927" cy="1818796"/>
              </a:xfrm>
            </p:grpSpPr>
            <p:grpSp>
              <p:nvGrpSpPr>
                <p:cNvPr id="554" name="Google Shape;554;p37"/>
                <p:cNvGrpSpPr/>
                <p:nvPr/>
              </p:nvGrpSpPr>
              <p:grpSpPr>
                <a:xfrm>
                  <a:off x="5647340" y="3109420"/>
                  <a:ext cx="192025" cy="1228958"/>
                  <a:chOff x="5762555" y="3069796"/>
                  <a:chExt cx="192025" cy="1228958"/>
                </a:xfrm>
              </p:grpSpPr>
              <p:grpSp>
                <p:nvGrpSpPr>
                  <p:cNvPr id="555" name="Google Shape;555;p37"/>
                  <p:cNvGrpSpPr/>
                  <p:nvPr/>
                </p:nvGrpSpPr>
                <p:grpSpPr>
                  <a:xfrm>
                    <a:off x="5762555" y="3645870"/>
                    <a:ext cx="186540" cy="652884"/>
                    <a:chOff x="4187949" y="1611625"/>
                    <a:chExt cx="274321" cy="960125"/>
                  </a:xfrm>
                </p:grpSpPr>
                <p:sp>
                  <p:nvSpPr>
                    <p:cNvPr id="556" name="Google Shape;556;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57" name="Google Shape;557;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58" name="Google Shape;558;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559" name="Google Shape;559;p37"/>
                  <p:cNvGrpSpPr/>
                  <p:nvPr/>
                </p:nvGrpSpPr>
                <p:grpSpPr>
                  <a:xfrm>
                    <a:off x="5768040" y="3069796"/>
                    <a:ext cx="186540" cy="652884"/>
                    <a:chOff x="4187949" y="1611625"/>
                    <a:chExt cx="274321" cy="960125"/>
                  </a:xfrm>
                </p:grpSpPr>
                <p:sp>
                  <p:nvSpPr>
                    <p:cNvPr id="560" name="Google Shape;560;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61" name="Google Shape;561;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62" name="Google Shape;562;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563" name="Google Shape;563;p37"/>
                <p:cNvGrpSpPr/>
                <p:nvPr/>
              </p:nvGrpSpPr>
              <p:grpSpPr>
                <a:xfrm>
                  <a:off x="5644438" y="2519582"/>
                  <a:ext cx="186540" cy="652884"/>
                  <a:chOff x="4187949" y="1611625"/>
                  <a:chExt cx="274321" cy="960125"/>
                </a:xfrm>
              </p:grpSpPr>
              <p:sp>
                <p:nvSpPr>
                  <p:cNvPr id="564" name="Google Shape;564;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65" name="Google Shape;565;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66" name="Google Shape;566;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567" name="Google Shape;567;p37"/>
              <p:cNvGrpSpPr/>
              <p:nvPr/>
            </p:nvGrpSpPr>
            <p:grpSpPr>
              <a:xfrm>
                <a:off x="3458255" y="3301445"/>
                <a:ext cx="186540" cy="652884"/>
                <a:chOff x="4187949" y="1611625"/>
                <a:chExt cx="274321" cy="960125"/>
              </a:xfrm>
            </p:grpSpPr>
            <p:sp>
              <p:nvSpPr>
                <p:cNvPr id="568" name="Google Shape;568;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69" name="Google Shape;569;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70" name="Google Shape;570;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571" name="Google Shape;571;p37"/>
            <p:cNvGrpSpPr/>
            <p:nvPr/>
          </p:nvGrpSpPr>
          <p:grpSpPr>
            <a:xfrm>
              <a:off x="1768435" y="958740"/>
              <a:ext cx="186540" cy="652884"/>
              <a:chOff x="4187949" y="1611625"/>
              <a:chExt cx="274321" cy="960125"/>
            </a:xfrm>
          </p:grpSpPr>
          <p:sp>
            <p:nvSpPr>
              <p:cNvPr id="572" name="Google Shape;572;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73" name="Google Shape;573;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74" name="Google Shape;574;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575" name="Google Shape;575;p37"/>
          <p:cNvGrpSpPr/>
          <p:nvPr/>
        </p:nvGrpSpPr>
        <p:grpSpPr>
          <a:xfrm>
            <a:off x="5416910" y="3147825"/>
            <a:ext cx="652885" cy="461665"/>
            <a:chOff x="5416910" y="3147825"/>
            <a:chExt cx="652885" cy="461665"/>
          </a:xfrm>
        </p:grpSpPr>
        <p:grpSp>
          <p:nvGrpSpPr>
            <p:cNvPr id="576" name="Google Shape;576;p37"/>
            <p:cNvGrpSpPr/>
            <p:nvPr/>
          </p:nvGrpSpPr>
          <p:grpSpPr>
            <a:xfrm rot="5400000">
              <a:off x="5650082" y="3068273"/>
              <a:ext cx="186540" cy="652884"/>
              <a:chOff x="4187949" y="1611625"/>
              <a:chExt cx="274321" cy="960125"/>
            </a:xfrm>
          </p:grpSpPr>
          <p:sp>
            <p:nvSpPr>
              <p:cNvPr id="577" name="Google Shape;577;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78" name="Google Shape;578;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79" name="Google Shape;579;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sp>
          <p:nvSpPr>
            <p:cNvPr id="580" name="Google Shape;580;p37"/>
            <p:cNvSpPr txBox="1"/>
            <p:nvPr/>
          </p:nvSpPr>
          <p:spPr>
            <a:xfrm>
              <a:off x="5455315" y="3147825"/>
              <a:ext cx="372218"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E</a:t>
              </a:r>
              <a:endParaRPr sz="2400">
                <a:solidFill>
                  <a:schemeClr val="dk1"/>
                </a:solidFill>
                <a:latin typeface="Times New Roman"/>
                <a:ea typeface="Times New Roman"/>
                <a:cs typeface="Times New Roman"/>
                <a:sym typeface="Times New Roman"/>
              </a:endParaRPr>
            </a:p>
          </p:txBody>
        </p:sp>
        <p:sp>
          <p:nvSpPr>
            <p:cNvPr id="581" name="Google Shape;581;p37"/>
            <p:cNvSpPr/>
            <p:nvPr/>
          </p:nvSpPr>
          <p:spPr>
            <a:xfrm>
              <a:off x="5978355" y="3339850"/>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582" name="Google Shape;582;p37"/>
          <p:cNvSpPr/>
          <p:nvPr/>
        </p:nvSpPr>
        <p:spPr>
          <a:xfrm>
            <a:off x="6453845" y="1458005"/>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83" name="Google Shape;583;p37"/>
          <p:cNvSpPr txBox="1"/>
          <p:nvPr/>
        </p:nvSpPr>
        <p:spPr>
          <a:xfrm>
            <a:off x="6261820" y="997145"/>
            <a:ext cx="40748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G</a:t>
            </a:r>
            <a:endParaRPr sz="2400">
              <a:solidFill>
                <a:schemeClr val="dk1"/>
              </a:solidFill>
              <a:latin typeface="Times New Roman"/>
              <a:ea typeface="Times New Roman"/>
              <a:cs typeface="Times New Roman"/>
              <a:sym typeface="Times New Roman"/>
            </a:endParaRPr>
          </a:p>
        </p:txBody>
      </p:sp>
      <p:sp>
        <p:nvSpPr>
          <p:cNvPr id="584" name="Google Shape;584;p37"/>
          <p:cNvSpPr txBox="1"/>
          <p:nvPr/>
        </p:nvSpPr>
        <p:spPr>
          <a:xfrm>
            <a:off x="4139002" y="2763775"/>
            <a:ext cx="356188"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P</a:t>
            </a:r>
            <a:endParaRPr/>
          </a:p>
        </p:txBody>
      </p:sp>
      <p:sp>
        <p:nvSpPr>
          <p:cNvPr id="585" name="Google Shape;585;p37"/>
          <p:cNvSpPr txBox="1"/>
          <p:nvPr/>
        </p:nvSpPr>
        <p:spPr>
          <a:xfrm>
            <a:off x="6783132" y="3095631"/>
            <a:ext cx="40748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D</a:t>
            </a:r>
            <a:endParaRPr/>
          </a:p>
        </p:txBody>
      </p:sp>
      <p:sp>
        <p:nvSpPr>
          <p:cNvPr id="586" name="Google Shape;586;p37"/>
          <p:cNvSpPr txBox="1"/>
          <p:nvPr/>
        </p:nvSpPr>
        <p:spPr>
          <a:xfrm>
            <a:off x="3419850" y="1381195"/>
            <a:ext cx="40748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A</a:t>
            </a:r>
            <a:endParaRPr/>
          </a:p>
        </p:txBody>
      </p:sp>
      <p:sp>
        <p:nvSpPr>
          <p:cNvPr id="587" name="Google Shape;587;p37"/>
          <p:cNvSpPr txBox="1"/>
          <p:nvPr/>
        </p:nvSpPr>
        <p:spPr>
          <a:xfrm>
            <a:off x="4956050" y="2149295"/>
            <a:ext cx="40748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K</a:t>
            </a:r>
            <a:endParaRPr/>
          </a:p>
        </p:txBody>
      </p:sp>
      <p:sp>
        <p:nvSpPr>
          <p:cNvPr id="588" name="Google Shape;588;p37"/>
          <p:cNvSpPr txBox="1"/>
          <p:nvPr/>
        </p:nvSpPr>
        <p:spPr>
          <a:xfrm>
            <a:off x="7503072" y="2064816"/>
            <a:ext cx="40748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O</a:t>
            </a:r>
            <a:endParaRPr/>
          </a:p>
        </p:txBody>
      </p:sp>
      <p:sp>
        <p:nvSpPr>
          <p:cNvPr id="589" name="Google Shape;589;p37"/>
          <p:cNvSpPr txBox="1"/>
          <p:nvPr/>
        </p:nvSpPr>
        <p:spPr>
          <a:xfrm>
            <a:off x="1845245" y="2917395"/>
            <a:ext cx="40748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N</a:t>
            </a:r>
            <a:endParaRPr/>
          </a:p>
        </p:txBody>
      </p:sp>
      <p:sp>
        <p:nvSpPr>
          <p:cNvPr id="590" name="Google Shape;590;p37"/>
          <p:cNvSpPr txBox="1"/>
          <p:nvPr/>
        </p:nvSpPr>
        <p:spPr>
          <a:xfrm>
            <a:off x="1805" y="2533345"/>
            <a:ext cx="38985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B</a:t>
            </a:r>
            <a:endParaRPr/>
          </a:p>
        </p:txBody>
      </p:sp>
      <p:sp>
        <p:nvSpPr>
          <p:cNvPr id="591" name="Google Shape;591;p37"/>
          <p:cNvSpPr txBox="1"/>
          <p:nvPr/>
        </p:nvSpPr>
        <p:spPr>
          <a:xfrm>
            <a:off x="6607465" y="4492000"/>
            <a:ext cx="38985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C</a:t>
            </a:r>
            <a:endParaRPr/>
          </a:p>
        </p:txBody>
      </p:sp>
      <p:sp>
        <p:nvSpPr>
          <p:cNvPr id="592" name="Google Shape;592;p37"/>
          <p:cNvSpPr/>
          <p:nvPr/>
        </p:nvSpPr>
        <p:spPr>
          <a:xfrm>
            <a:off x="4787800" y="2302915"/>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93" name="Google Shape;593;p37"/>
          <p:cNvSpPr/>
          <p:nvPr/>
        </p:nvSpPr>
        <p:spPr>
          <a:xfrm>
            <a:off x="4610405" y="1124715"/>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94" name="Google Shape;594;p37"/>
          <p:cNvSpPr/>
          <p:nvPr/>
        </p:nvSpPr>
        <p:spPr>
          <a:xfrm>
            <a:off x="5863140" y="4760835"/>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95" name="Google Shape;595;p37"/>
          <p:cNvSpPr/>
          <p:nvPr/>
        </p:nvSpPr>
        <p:spPr>
          <a:xfrm>
            <a:off x="2344510" y="2418130"/>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96" name="Google Shape;596;p37"/>
          <p:cNvSpPr/>
          <p:nvPr/>
        </p:nvSpPr>
        <p:spPr>
          <a:xfrm>
            <a:off x="6897396" y="1858966"/>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97" name="Google Shape;597;p37"/>
          <p:cNvSpPr/>
          <p:nvPr/>
        </p:nvSpPr>
        <p:spPr>
          <a:xfrm>
            <a:off x="155425" y="4760835"/>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98" name="Google Shape;598;p37"/>
          <p:cNvSpPr/>
          <p:nvPr/>
        </p:nvSpPr>
        <p:spPr>
          <a:xfrm>
            <a:off x="7682805" y="4492000"/>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99" name="Google Shape;599;p37"/>
          <p:cNvSpPr/>
          <p:nvPr/>
        </p:nvSpPr>
        <p:spPr>
          <a:xfrm>
            <a:off x="4303165" y="4338380"/>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600" name="Google Shape;600;p37"/>
          <p:cNvGrpSpPr/>
          <p:nvPr/>
        </p:nvGrpSpPr>
        <p:grpSpPr>
          <a:xfrm rot="-5400000">
            <a:off x="1840673" y="785918"/>
            <a:ext cx="192025" cy="1228958"/>
            <a:chOff x="4341570" y="2917396"/>
            <a:chExt cx="192025" cy="1228958"/>
          </a:xfrm>
        </p:grpSpPr>
        <p:grpSp>
          <p:nvGrpSpPr>
            <p:cNvPr id="601" name="Google Shape;601;p37"/>
            <p:cNvGrpSpPr/>
            <p:nvPr/>
          </p:nvGrpSpPr>
          <p:grpSpPr>
            <a:xfrm>
              <a:off x="4341570" y="3493470"/>
              <a:ext cx="186540" cy="652884"/>
              <a:chOff x="4187949" y="1611625"/>
              <a:chExt cx="274321" cy="960125"/>
            </a:xfrm>
          </p:grpSpPr>
          <p:sp>
            <p:nvSpPr>
              <p:cNvPr id="602" name="Google Shape;602;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03" name="Google Shape;603;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604" name="Google Shape;604;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605" name="Google Shape;605;p37"/>
            <p:cNvGrpSpPr/>
            <p:nvPr/>
          </p:nvGrpSpPr>
          <p:grpSpPr>
            <a:xfrm>
              <a:off x="4347055" y="2917396"/>
              <a:ext cx="186540" cy="652884"/>
              <a:chOff x="4187949" y="1611625"/>
              <a:chExt cx="274321" cy="960125"/>
            </a:xfrm>
          </p:grpSpPr>
          <p:sp>
            <p:nvSpPr>
              <p:cNvPr id="606" name="Google Shape;606;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07" name="Google Shape;607;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608" name="Google Shape;608;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sp>
        <p:nvSpPr>
          <p:cNvPr id="609" name="Google Shape;609;p37"/>
          <p:cNvSpPr txBox="1"/>
          <p:nvPr/>
        </p:nvSpPr>
        <p:spPr>
          <a:xfrm>
            <a:off x="1475825" y="1189170"/>
            <a:ext cx="40748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H</a:t>
            </a:r>
            <a:endParaRPr sz="2400">
              <a:solidFill>
                <a:schemeClr val="dk1"/>
              </a:solidFill>
              <a:latin typeface="Times New Roman"/>
              <a:ea typeface="Times New Roman"/>
              <a:cs typeface="Times New Roman"/>
              <a:sym typeface="Times New Roman"/>
            </a:endParaRPr>
          </a:p>
        </p:txBody>
      </p:sp>
      <p:sp>
        <p:nvSpPr>
          <p:cNvPr id="610" name="Google Shape;610;p37"/>
          <p:cNvSpPr/>
          <p:nvPr/>
        </p:nvSpPr>
        <p:spPr>
          <a:xfrm>
            <a:off x="2459725" y="1366565"/>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611" name="Google Shape;611;p37"/>
          <p:cNvGrpSpPr/>
          <p:nvPr/>
        </p:nvGrpSpPr>
        <p:grpSpPr>
          <a:xfrm>
            <a:off x="7990045" y="1726840"/>
            <a:ext cx="652885" cy="461665"/>
            <a:chOff x="5416910" y="3147825"/>
            <a:chExt cx="652885" cy="461665"/>
          </a:xfrm>
        </p:grpSpPr>
        <p:grpSp>
          <p:nvGrpSpPr>
            <p:cNvPr id="612" name="Google Shape;612;p37"/>
            <p:cNvGrpSpPr/>
            <p:nvPr/>
          </p:nvGrpSpPr>
          <p:grpSpPr>
            <a:xfrm rot="5400000">
              <a:off x="5650082" y="3068273"/>
              <a:ext cx="186540" cy="652884"/>
              <a:chOff x="4187949" y="1611625"/>
              <a:chExt cx="274321" cy="960125"/>
            </a:xfrm>
          </p:grpSpPr>
          <p:sp>
            <p:nvSpPr>
              <p:cNvPr id="613" name="Google Shape;613;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14" name="Google Shape;614;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615" name="Google Shape;615;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sp>
          <p:nvSpPr>
            <p:cNvPr id="616" name="Google Shape;616;p37"/>
            <p:cNvSpPr txBox="1"/>
            <p:nvPr/>
          </p:nvSpPr>
          <p:spPr>
            <a:xfrm>
              <a:off x="5455315" y="3147825"/>
              <a:ext cx="356188"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F</a:t>
              </a:r>
              <a:endParaRPr sz="2400">
                <a:solidFill>
                  <a:schemeClr val="dk1"/>
                </a:solidFill>
                <a:latin typeface="Times New Roman"/>
                <a:ea typeface="Times New Roman"/>
                <a:cs typeface="Times New Roman"/>
                <a:sym typeface="Times New Roman"/>
              </a:endParaRPr>
            </a:p>
          </p:txBody>
        </p:sp>
        <p:sp>
          <p:nvSpPr>
            <p:cNvPr id="617" name="Google Shape;617;p37"/>
            <p:cNvSpPr/>
            <p:nvPr/>
          </p:nvSpPr>
          <p:spPr>
            <a:xfrm>
              <a:off x="5978355" y="3339850"/>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618" name="Google Shape;618;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30</a:t>
            </a:r>
            <a:endParaRPr/>
          </a:p>
        </p:txBody>
      </p:sp>
      <p:sp>
        <p:nvSpPr>
          <p:cNvPr id="619" name="Google Shape;619;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29</a:t>
            </a:r>
            <a:endParaRPr/>
          </a:p>
        </p:txBody>
      </p:sp>
      <p:sp>
        <p:nvSpPr>
          <p:cNvPr id="620" name="Google Shape;620;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28</a:t>
            </a:r>
            <a:endParaRPr/>
          </a:p>
        </p:txBody>
      </p:sp>
      <p:sp>
        <p:nvSpPr>
          <p:cNvPr id="621" name="Google Shape;621;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27</a:t>
            </a:r>
            <a:endParaRPr/>
          </a:p>
        </p:txBody>
      </p:sp>
      <p:sp>
        <p:nvSpPr>
          <p:cNvPr id="622" name="Google Shape;622;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26</a:t>
            </a:r>
            <a:endParaRPr/>
          </a:p>
        </p:txBody>
      </p:sp>
      <p:sp>
        <p:nvSpPr>
          <p:cNvPr id="623" name="Google Shape;623;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25</a:t>
            </a:r>
            <a:endParaRPr/>
          </a:p>
        </p:txBody>
      </p:sp>
      <p:sp>
        <p:nvSpPr>
          <p:cNvPr id="624" name="Google Shape;624;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24</a:t>
            </a:r>
            <a:endParaRPr/>
          </a:p>
        </p:txBody>
      </p:sp>
      <p:sp>
        <p:nvSpPr>
          <p:cNvPr id="625" name="Google Shape;625;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23</a:t>
            </a:r>
            <a:endParaRPr/>
          </a:p>
        </p:txBody>
      </p:sp>
      <p:sp>
        <p:nvSpPr>
          <p:cNvPr id="626" name="Google Shape;626;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22</a:t>
            </a:r>
            <a:endParaRPr/>
          </a:p>
        </p:txBody>
      </p:sp>
      <p:sp>
        <p:nvSpPr>
          <p:cNvPr id="627" name="Google Shape;627;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21</a:t>
            </a:r>
            <a:endParaRPr/>
          </a:p>
        </p:txBody>
      </p:sp>
      <p:sp>
        <p:nvSpPr>
          <p:cNvPr id="628" name="Google Shape;628;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20</a:t>
            </a:r>
            <a:endParaRPr/>
          </a:p>
        </p:txBody>
      </p:sp>
      <p:sp>
        <p:nvSpPr>
          <p:cNvPr id="629" name="Google Shape;629;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19</a:t>
            </a:r>
            <a:endParaRPr/>
          </a:p>
        </p:txBody>
      </p:sp>
      <p:sp>
        <p:nvSpPr>
          <p:cNvPr id="630" name="Google Shape;630;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18</a:t>
            </a:r>
            <a:endParaRPr/>
          </a:p>
        </p:txBody>
      </p:sp>
      <p:sp>
        <p:nvSpPr>
          <p:cNvPr id="631" name="Google Shape;631;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17</a:t>
            </a:r>
            <a:endParaRPr/>
          </a:p>
        </p:txBody>
      </p:sp>
      <p:sp>
        <p:nvSpPr>
          <p:cNvPr id="632" name="Google Shape;632;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16</a:t>
            </a:r>
            <a:endParaRPr/>
          </a:p>
        </p:txBody>
      </p:sp>
      <p:sp>
        <p:nvSpPr>
          <p:cNvPr id="633" name="Google Shape;633;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15</a:t>
            </a:r>
            <a:endParaRPr/>
          </a:p>
        </p:txBody>
      </p:sp>
      <p:sp>
        <p:nvSpPr>
          <p:cNvPr id="634" name="Google Shape;634;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14</a:t>
            </a:r>
            <a:endParaRPr/>
          </a:p>
        </p:txBody>
      </p:sp>
      <p:sp>
        <p:nvSpPr>
          <p:cNvPr id="635" name="Google Shape;635;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13</a:t>
            </a:r>
            <a:endParaRPr/>
          </a:p>
        </p:txBody>
      </p:sp>
      <p:sp>
        <p:nvSpPr>
          <p:cNvPr id="636" name="Google Shape;636;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12</a:t>
            </a:r>
            <a:endParaRPr/>
          </a:p>
        </p:txBody>
      </p:sp>
      <p:sp>
        <p:nvSpPr>
          <p:cNvPr id="637" name="Google Shape;637;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11</a:t>
            </a:r>
            <a:endParaRPr/>
          </a:p>
        </p:txBody>
      </p:sp>
      <p:sp>
        <p:nvSpPr>
          <p:cNvPr id="638" name="Google Shape;638;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10</a:t>
            </a:r>
            <a:endParaRPr/>
          </a:p>
        </p:txBody>
      </p:sp>
      <p:sp>
        <p:nvSpPr>
          <p:cNvPr id="639" name="Google Shape;639;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9</a:t>
            </a:r>
            <a:endParaRPr/>
          </a:p>
        </p:txBody>
      </p:sp>
      <p:sp>
        <p:nvSpPr>
          <p:cNvPr id="640" name="Google Shape;640;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8</a:t>
            </a:r>
            <a:endParaRPr/>
          </a:p>
        </p:txBody>
      </p:sp>
      <p:sp>
        <p:nvSpPr>
          <p:cNvPr id="641" name="Google Shape;641;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8</a:t>
            </a:r>
            <a:endParaRPr/>
          </a:p>
        </p:txBody>
      </p:sp>
      <p:sp>
        <p:nvSpPr>
          <p:cNvPr id="642" name="Google Shape;642;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7</a:t>
            </a:r>
            <a:endParaRPr/>
          </a:p>
        </p:txBody>
      </p:sp>
      <p:sp>
        <p:nvSpPr>
          <p:cNvPr id="643" name="Google Shape;643;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6</a:t>
            </a:r>
            <a:endParaRPr/>
          </a:p>
        </p:txBody>
      </p:sp>
      <p:sp>
        <p:nvSpPr>
          <p:cNvPr id="644" name="Google Shape;644;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5</a:t>
            </a:r>
            <a:endParaRPr/>
          </a:p>
        </p:txBody>
      </p:sp>
      <p:sp>
        <p:nvSpPr>
          <p:cNvPr id="645" name="Google Shape;645;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4</a:t>
            </a:r>
            <a:endParaRPr/>
          </a:p>
        </p:txBody>
      </p:sp>
      <p:sp>
        <p:nvSpPr>
          <p:cNvPr id="646" name="Google Shape;646;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3</a:t>
            </a:r>
            <a:endParaRPr/>
          </a:p>
        </p:txBody>
      </p:sp>
      <p:sp>
        <p:nvSpPr>
          <p:cNvPr id="647" name="Google Shape;647;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2</a:t>
            </a:r>
            <a:endParaRPr/>
          </a:p>
        </p:txBody>
      </p:sp>
      <p:sp>
        <p:nvSpPr>
          <p:cNvPr id="648" name="Google Shape;648;p37"/>
          <p:cNvSpPr/>
          <p:nvPr/>
        </p:nvSpPr>
        <p:spPr>
          <a:xfrm>
            <a:off x="7945598" y="113830"/>
            <a:ext cx="889357" cy="914305"/>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1</a:t>
            </a:r>
            <a:endParaRPr/>
          </a:p>
        </p:txBody>
      </p:sp>
      <p:sp>
        <p:nvSpPr>
          <p:cNvPr id="649" name="Google Shape;649;p37"/>
          <p:cNvSpPr/>
          <p:nvPr/>
        </p:nvSpPr>
        <p:spPr>
          <a:xfrm>
            <a:off x="7945598" y="113830"/>
            <a:ext cx="889357" cy="914305"/>
          </a:xfrm>
          <a:prstGeom prst="ellipse">
            <a:avLst/>
          </a:prstGeom>
          <a:solidFill>
            <a:srgbClr val="FF0000"/>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Times New Roman"/>
                <a:ea typeface="Times New Roman"/>
                <a:cs typeface="Times New Roman"/>
                <a:sym typeface="Times New Roman"/>
              </a:rPr>
              <a:t>0</a:t>
            </a:r>
            <a:endParaRPr/>
          </a:p>
        </p:txBody>
      </p:sp>
      <p:grpSp>
        <p:nvGrpSpPr>
          <p:cNvPr id="650" name="Google Shape;650;p37"/>
          <p:cNvGrpSpPr/>
          <p:nvPr/>
        </p:nvGrpSpPr>
        <p:grpSpPr>
          <a:xfrm rot="-1831110">
            <a:off x="1067959" y="2328640"/>
            <a:ext cx="194927" cy="2381109"/>
            <a:chOff x="3458255" y="1573220"/>
            <a:chExt cx="194927" cy="2381109"/>
          </a:xfrm>
        </p:grpSpPr>
        <p:grpSp>
          <p:nvGrpSpPr>
            <p:cNvPr id="651" name="Google Shape;651;p37"/>
            <p:cNvGrpSpPr/>
            <p:nvPr/>
          </p:nvGrpSpPr>
          <p:grpSpPr>
            <a:xfrm>
              <a:off x="3458255" y="1573220"/>
              <a:ext cx="194927" cy="1818796"/>
              <a:chOff x="5644438" y="2519582"/>
              <a:chExt cx="194927" cy="1818796"/>
            </a:xfrm>
          </p:grpSpPr>
          <p:grpSp>
            <p:nvGrpSpPr>
              <p:cNvPr id="652" name="Google Shape;652;p37"/>
              <p:cNvGrpSpPr/>
              <p:nvPr/>
            </p:nvGrpSpPr>
            <p:grpSpPr>
              <a:xfrm>
                <a:off x="5647340" y="3109420"/>
                <a:ext cx="192025" cy="1228958"/>
                <a:chOff x="5762555" y="3069796"/>
                <a:chExt cx="192025" cy="1228958"/>
              </a:xfrm>
            </p:grpSpPr>
            <p:grpSp>
              <p:nvGrpSpPr>
                <p:cNvPr id="653" name="Google Shape;653;p37"/>
                <p:cNvGrpSpPr/>
                <p:nvPr/>
              </p:nvGrpSpPr>
              <p:grpSpPr>
                <a:xfrm>
                  <a:off x="5762555" y="3645870"/>
                  <a:ext cx="186540" cy="652884"/>
                  <a:chOff x="4187949" y="1611625"/>
                  <a:chExt cx="274321" cy="960125"/>
                </a:xfrm>
              </p:grpSpPr>
              <p:sp>
                <p:nvSpPr>
                  <p:cNvPr id="654" name="Google Shape;654;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55" name="Google Shape;655;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656" name="Google Shape;656;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657" name="Google Shape;657;p37"/>
                <p:cNvGrpSpPr/>
                <p:nvPr/>
              </p:nvGrpSpPr>
              <p:grpSpPr>
                <a:xfrm>
                  <a:off x="5768040" y="3069796"/>
                  <a:ext cx="186540" cy="652884"/>
                  <a:chOff x="4187949" y="1611625"/>
                  <a:chExt cx="274321" cy="960125"/>
                </a:xfrm>
              </p:grpSpPr>
              <p:sp>
                <p:nvSpPr>
                  <p:cNvPr id="658" name="Google Shape;658;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59" name="Google Shape;659;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660" name="Google Shape;660;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661" name="Google Shape;661;p37"/>
              <p:cNvGrpSpPr/>
              <p:nvPr/>
            </p:nvGrpSpPr>
            <p:grpSpPr>
              <a:xfrm>
                <a:off x="5644438" y="2519582"/>
                <a:ext cx="186540" cy="652884"/>
                <a:chOff x="4187949" y="1611625"/>
                <a:chExt cx="274321" cy="960125"/>
              </a:xfrm>
            </p:grpSpPr>
            <p:sp>
              <p:nvSpPr>
                <p:cNvPr id="662" name="Google Shape;662;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63" name="Google Shape;663;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664" name="Google Shape;664;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665" name="Google Shape;665;p37"/>
            <p:cNvGrpSpPr/>
            <p:nvPr/>
          </p:nvGrpSpPr>
          <p:grpSpPr>
            <a:xfrm>
              <a:off x="3458255" y="3301445"/>
              <a:ext cx="186540" cy="652884"/>
              <a:chOff x="4187949" y="1611625"/>
              <a:chExt cx="274321" cy="960125"/>
            </a:xfrm>
          </p:grpSpPr>
          <p:sp>
            <p:nvSpPr>
              <p:cNvPr id="666" name="Google Shape;666;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67" name="Google Shape;667;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668" name="Google Shape;668;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sp>
        <p:nvSpPr>
          <p:cNvPr id="669" name="Google Shape;669;p37"/>
          <p:cNvSpPr/>
          <p:nvPr/>
        </p:nvSpPr>
        <p:spPr>
          <a:xfrm>
            <a:off x="524845" y="2480310"/>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70" name="Google Shape;670;p37"/>
          <p:cNvSpPr txBox="1"/>
          <p:nvPr/>
        </p:nvSpPr>
        <p:spPr>
          <a:xfrm>
            <a:off x="616285" y="2610155"/>
            <a:ext cx="287258"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I</a:t>
            </a:r>
            <a:endParaRPr sz="2400">
              <a:solidFill>
                <a:schemeClr val="dk1"/>
              </a:solidFill>
              <a:latin typeface="Times New Roman"/>
              <a:ea typeface="Times New Roman"/>
              <a:cs typeface="Times New Roman"/>
              <a:sym typeface="Times New Roman"/>
            </a:endParaRPr>
          </a:p>
        </p:txBody>
      </p:sp>
      <p:grpSp>
        <p:nvGrpSpPr>
          <p:cNvPr id="671" name="Google Shape;671;p37"/>
          <p:cNvGrpSpPr/>
          <p:nvPr/>
        </p:nvGrpSpPr>
        <p:grpSpPr>
          <a:xfrm>
            <a:off x="3148935" y="2226105"/>
            <a:ext cx="194927" cy="1818796"/>
            <a:chOff x="4725620" y="2494940"/>
            <a:chExt cx="194927" cy="1818796"/>
          </a:xfrm>
        </p:grpSpPr>
        <p:grpSp>
          <p:nvGrpSpPr>
            <p:cNvPr id="672" name="Google Shape;672;p37"/>
            <p:cNvGrpSpPr/>
            <p:nvPr/>
          </p:nvGrpSpPr>
          <p:grpSpPr>
            <a:xfrm>
              <a:off x="4728522" y="3084778"/>
              <a:ext cx="192025" cy="1228958"/>
              <a:chOff x="5762555" y="3069796"/>
              <a:chExt cx="192025" cy="1228958"/>
            </a:xfrm>
          </p:grpSpPr>
          <p:grpSp>
            <p:nvGrpSpPr>
              <p:cNvPr id="673" name="Google Shape;673;p37"/>
              <p:cNvGrpSpPr/>
              <p:nvPr/>
            </p:nvGrpSpPr>
            <p:grpSpPr>
              <a:xfrm>
                <a:off x="5762555" y="3645870"/>
                <a:ext cx="186540" cy="652884"/>
                <a:chOff x="4187949" y="1611625"/>
                <a:chExt cx="274321" cy="960125"/>
              </a:xfrm>
            </p:grpSpPr>
            <p:sp>
              <p:nvSpPr>
                <p:cNvPr id="674" name="Google Shape;674;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75" name="Google Shape;675;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676" name="Google Shape;676;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677" name="Google Shape;677;p37"/>
              <p:cNvGrpSpPr/>
              <p:nvPr/>
            </p:nvGrpSpPr>
            <p:grpSpPr>
              <a:xfrm>
                <a:off x="5768040" y="3069796"/>
                <a:ext cx="186540" cy="652884"/>
                <a:chOff x="4187949" y="1611625"/>
                <a:chExt cx="274321" cy="960125"/>
              </a:xfrm>
            </p:grpSpPr>
            <p:sp>
              <p:nvSpPr>
                <p:cNvPr id="678" name="Google Shape;678;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79" name="Google Shape;679;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680" name="Google Shape;680;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681" name="Google Shape;681;p37"/>
            <p:cNvGrpSpPr/>
            <p:nvPr/>
          </p:nvGrpSpPr>
          <p:grpSpPr>
            <a:xfrm>
              <a:off x="4725620" y="2494940"/>
              <a:ext cx="186540" cy="652884"/>
              <a:chOff x="4187949" y="1611625"/>
              <a:chExt cx="274321" cy="960125"/>
            </a:xfrm>
          </p:grpSpPr>
          <p:sp>
            <p:nvSpPr>
              <p:cNvPr id="682" name="Google Shape;682;p37"/>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83" name="Google Shape;683;p37"/>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684" name="Google Shape;684;p37"/>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sp>
        <p:nvSpPr>
          <p:cNvPr id="685" name="Google Shape;685;p37"/>
          <p:cNvSpPr txBox="1"/>
          <p:nvPr/>
        </p:nvSpPr>
        <p:spPr>
          <a:xfrm>
            <a:off x="2958990" y="2456535"/>
            <a:ext cx="45878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M</a:t>
            </a:r>
            <a:endParaRPr/>
          </a:p>
        </p:txBody>
      </p:sp>
      <p:sp>
        <p:nvSpPr>
          <p:cNvPr id="686" name="Google Shape;686;p37"/>
          <p:cNvSpPr/>
          <p:nvPr/>
        </p:nvSpPr>
        <p:spPr>
          <a:xfrm>
            <a:off x="3187340" y="3954330"/>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1000"/>
                                  </p:stCondLst>
                                  <p:childTnLst>
                                    <p:set>
                                      <p:cBhvr>
                                        <p:cTn dur="1" fill="hold">
                                          <p:stCondLst>
                                            <p:cond delay="0"/>
                                          </p:stCondLst>
                                        </p:cTn>
                                        <p:tgtEl>
                                          <p:spTgt spid="618"/>
                                        </p:tgtEl>
                                        <p:attrNameLst>
                                          <p:attrName>style.visibility</p:attrName>
                                        </p:attrNameLst>
                                      </p:cBhvr>
                                      <p:to>
                                        <p:strVal val="visible"/>
                                      </p:to>
                                    </p:set>
                                    <p:anim calcmode="lin" valueType="num">
                                      <p:cBhvr additive="base">
                                        <p:cTn dur="1000"/>
                                        <p:tgtEl>
                                          <p:spTgt spid="618"/>
                                        </p:tgtEl>
                                        <p:attrNameLst>
                                          <p:attrName>ppt_w</p:attrName>
                                        </p:attrNameLst>
                                      </p:cBhvr>
                                      <p:tavLst>
                                        <p:tav fmla="" tm="0">
                                          <p:val>
                                            <p:strVal val="0"/>
                                          </p:val>
                                        </p:tav>
                                        <p:tav fmla="" tm="100000">
                                          <p:val>
                                            <p:strVal val="#ppt_w"/>
                                          </p:val>
                                        </p:tav>
                                      </p:tavLst>
                                    </p:anim>
                                    <p:anim calcmode="lin" valueType="num">
                                      <p:cBhvr additive="base">
                                        <p:cTn dur="1000"/>
                                        <p:tgtEl>
                                          <p:spTgt spid="618"/>
                                        </p:tgtEl>
                                        <p:attrNameLst>
                                          <p:attrName>ppt_h</p:attrName>
                                        </p:attrNameLst>
                                      </p:cBhvr>
                                      <p:tavLst>
                                        <p:tav fmla="" tm="0">
                                          <p:val>
                                            <p:strVal val="0"/>
                                          </p:val>
                                        </p:tav>
                                        <p:tav fmla="" tm="100000">
                                          <p:val>
                                            <p:strVal val="#ppt_h"/>
                                          </p:val>
                                        </p:tav>
                                      </p:tavLst>
                                    </p:anim>
                                  </p:childTnLst>
                                </p:cTn>
                              </p:par>
                            </p:childTnLst>
                          </p:cTn>
                        </p:par>
                        <p:par>
                          <p:cTn fill="hold">
                            <p:stCondLst>
                              <p:cond delay="1000"/>
                            </p:stCondLst>
                            <p:childTnLst>
                              <p:par>
                                <p:cTn fill="hold" nodeType="afterEffect" presetClass="entr" presetID="23" presetSubtype="16">
                                  <p:stCondLst>
                                    <p:cond delay="1000"/>
                                  </p:stCondLst>
                                  <p:childTnLst>
                                    <p:set>
                                      <p:cBhvr>
                                        <p:cTn dur="1" fill="hold">
                                          <p:stCondLst>
                                            <p:cond delay="0"/>
                                          </p:stCondLst>
                                        </p:cTn>
                                        <p:tgtEl>
                                          <p:spTgt spid="619"/>
                                        </p:tgtEl>
                                        <p:attrNameLst>
                                          <p:attrName>style.visibility</p:attrName>
                                        </p:attrNameLst>
                                      </p:cBhvr>
                                      <p:to>
                                        <p:strVal val="visible"/>
                                      </p:to>
                                    </p:set>
                                    <p:anim calcmode="lin" valueType="num">
                                      <p:cBhvr additive="base">
                                        <p:cTn dur="1000"/>
                                        <p:tgtEl>
                                          <p:spTgt spid="619"/>
                                        </p:tgtEl>
                                        <p:attrNameLst>
                                          <p:attrName>ppt_w</p:attrName>
                                        </p:attrNameLst>
                                      </p:cBhvr>
                                      <p:tavLst>
                                        <p:tav fmla="" tm="0">
                                          <p:val>
                                            <p:strVal val="0"/>
                                          </p:val>
                                        </p:tav>
                                        <p:tav fmla="" tm="100000">
                                          <p:val>
                                            <p:strVal val="#ppt_w"/>
                                          </p:val>
                                        </p:tav>
                                      </p:tavLst>
                                    </p:anim>
                                    <p:anim calcmode="lin" valueType="num">
                                      <p:cBhvr additive="base">
                                        <p:cTn dur="1000"/>
                                        <p:tgtEl>
                                          <p:spTgt spid="619"/>
                                        </p:tgtEl>
                                        <p:attrNameLst>
                                          <p:attrName>ppt_h</p:attrName>
                                        </p:attrNameLst>
                                      </p:cBhvr>
                                      <p:tavLst>
                                        <p:tav fmla="" tm="0">
                                          <p:val>
                                            <p:strVal val="0"/>
                                          </p:val>
                                        </p:tav>
                                        <p:tav fmla="" tm="100000">
                                          <p:val>
                                            <p:strVal val="#ppt_h"/>
                                          </p:val>
                                        </p:tav>
                                      </p:tavLst>
                                    </p:anim>
                                  </p:childTnLst>
                                </p:cTn>
                              </p:par>
                            </p:childTnLst>
                          </p:cTn>
                        </p:par>
                        <p:par>
                          <p:cTn fill="hold">
                            <p:stCondLst>
                              <p:cond delay="2000"/>
                            </p:stCondLst>
                            <p:childTnLst>
                              <p:par>
                                <p:cTn fill="hold" nodeType="afterEffect" presetClass="entr" presetID="23" presetSubtype="16">
                                  <p:stCondLst>
                                    <p:cond delay="1000"/>
                                  </p:stCondLst>
                                  <p:childTnLst>
                                    <p:set>
                                      <p:cBhvr>
                                        <p:cTn dur="1" fill="hold">
                                          <p:stCondLst>
                                            <p:cond delay="0"/>
                                          </p:stCondLst>
                                        </p:cTn>
                                        <p:tgtEl>
                                          <p:spTgt spid="620"/>
                                        </p:tgtEl>
                                        <p:attrNameLst>
                                          <p:attrName>style.visibility</p:attrName>
                                        </p:attrNameLst>
                                      </p:cBhvr>
                                      <p:to>
                                        <p:strVal val="visible"/>
                                      </p:to>
                                    </p:set>
                                    <p:anim calcmode="lin" valueType="num">
                                      <p:cBhvr additive="base">
                                        <p:cTn dur="1000"/>
                                        <p:tgtEl>
                                          <p:spTgt spid="620"/>
                                        </p:tgtEl>
                                        <p:attrNameLst>
                                          <p:attrName>ppt_w</p:attrName>
                                        </p:attrNameLst>
                                      </p:cBhvr>
                                      <p:tavLst>
                                        <p:tav fmla="" tm="0">
                                          <p:val>
                                            <p:strVal val="0"/>
                                          </p:val>
                                        </p:tav>
                                        <p:tav fmla="" tm="100000">
                                          <p:val>
                                            <p:strVal val="#ppt_w"/>
                                          </p:val>
                                        </p:tav>
                                      </p:tavLst>
                                    </p:anim>
                                    <p:anim calcmode="lin" valueType="num">
                                      <p:cBhvr additive="base">
                                        <p:cTn dur="1000"/>
                                        <p:tgtEl>
                                          <p:spTgt spid="620"/>
                                        </p:tgtEl>
                                        <p:attrNameLst>
                                          <p:attrName>ppt_h</p:attrName>
                                        </p:attrNameLst>
                                      </p:cBhvr>
                                      <p:tavLst>
                                        <p:tav fmla="" tm="0">
                                          <p:val>
                                            <p:strVal val="0"/>
                                          </p:val>
                                        </p:tav>
                                        <p:tav fmla="" tm="100000">
                                          <p:val>
                                            <p:strVal val="#ppt_h"/>
                                          </p:val>
                                        </p:tav>
                                      </p:tavLst>
                                    </p:anim>
                                  </p:childTnLst>
                                </p:cTn>
                              </p:par>
                            </p:childTnLst>
                          </p:cTn>
                        </p:par>
                        <p:par>
                          <p:cTn fill="hold">
                            <p:stCondLst>
                              <p:cond delay="3000"/>
                            </p:stCondLst>
                            <p:childTnLst>
                              <p:par>
                                <p:cTn fill="hold" nodeType="afterEffect" presetClass="entr" presetID="23" presetSubtype="16">
                                  <p:stCondLst>
                                    <p:cond delay="1000"/>
                                  </p:stCondLst>
                                  <p:childTnLst>
                                    <p:set>
                                      <p:cBhvr>
                                        <p:cTn dur="1" fill="hold">
                                          <p:stCondLst>
                                            <p:cond delay="0"/>
                                          </p:stCondLst>
                                        </p:cTn>
                                        <p:tgtEl>
                                          <p:spTgt spid="621"/>
                                        </p:tgtEl>
                                        <p:attrNameLst>
                                          <p:attrName>style.visibility</p:attrName>
                                        </p:attrNameLst>
                                      </p:cBhvr>
                                      <p:to>
                                        <p:strVal val="visible"/>
                                      </p:to>
                                    </p:set>
                                    <p:anim calcmode="lin" valueType="num">
                                      <p:cBhvr additive="base">
                                        <p:cTn dur="1000"/>
                                        <p:tgtEl>
                                          <p:spTgt spid="621"/>
                                        </p:tgtEl>
                                        <p:attrNameLst>
                                          <p:attrName>ppt_w</p:attrName>
                                        </p:attrNameLst>
                                      </p:cBhvr>
                                      <p:tavLst>
                                        <p:tav fmla="" tm="0">
                                          <p:val>
                                            <p:strVal val="0"/>
                                          </p:val>
                                        </p:tav>
                                        <p:tav fmla="" tm="100000">
                                          <p:val>
                                            <p:strVal val="#ppt_w"/>
                                          </p:val>
                                        </p:tav>
                                      </p:tavLst>
                                    </p:anim>
                                    <p:anim calcmode="lin" valueType="num">
                                      <p:cBhvr additive="base">
                                        <p:cTn dur="1000"/>
                                        <p:tgtEl>
                                          <p:spTgt spid="621"/>
                                        </p:tgtEl>
                                        <p:attrNameLst>
                                          <p:attrName>ppt_h</p:attrName>
                                        </p:attrNameLst>
                                      </p:cBhvr>
                                      <p:tavLst>
                                        <p:tav fmla="" tm="0">
                                          <p:val>
                                            <p:strVal val="0"/>
                                          </p:val>
                                        </p:tav>
                                        <p:tav fmla="" tm="100000">
                                          <p:val>
                                            <p:strVal val="#ppt_h"/>
                                          </p:val>
                                        </p:tav>
                                      </p:tavLst>
                                    </p:anim>
                                  </p:childTnLst>
                                </p:cTn>
                              </p:par>
                            </p:childTnLst>
                          </p:cTn>
                        </p:par>
                        <p:par>
                          <p:cTn fill="hold">
                            <p:stCondLst>
                              <p:cond delay="4000"/>
                            </p:stCondLst>
                            <p:childTnLst>
                              <p:par>
                                <p:cTn fill="hold" nodeType="afterEffect" presetClass="entr" presetID="23" presetSubtype="16">
                                  <p:stCondLst>
                                    <p:cond delay="1000"/>
                                  </p:stCondLst>
                                  <p:childTnLst>
                                    <p:set>
                                      <p:cBhvr>
                                        <p:cTn dur="1" fill="hold">
                                          <p:stCondLst>
                                            <p:cond delay="0"/>
                                          </p:stCondLst>
                                        </p:cTn>
                                        <p:tgtEl>
                                          <p:spTgt spid="622"/>
                                        </p:tgtEl>
                                        <p:attrNameLst>
                                          <p:attrName>style.visibility</p:attrName>
                                        </p:attrNameLst>
                                      </p:cBhvr>
                                      <p:to>
                                        <p:strVal val="visible"/>
                                      </p:to>
                                    </p:set>
                                    <p:anim calcmode="lin" valueType="num">
                                      <p:cBhvr additive="base">
                                        <p:cTn dur="1000"/>
                                        <p:tgtEl>
                                          <p:spTgt spid="622"/>
                                        </p:tgtEl>
                                        <p:attrNameLst>
                                          <p:attrName>ppt_w</p:attrName>
                                        </p:attrNameLst>
                                      </p:cBhvr>
                                      <p:tavLst>
                                        <p:tav fmla="" tm="0">
                                          <p:val>
                                            <p:strVal val="0"/>
                                          </p:val>
                                        </p:tav>
                                        <p:tav fmla="" tm="100000">
                                          <p:val>
                                            <p:strVal val="#ppt_w"/>
                                          </p:val>
                                        </p:tav>
                                      </p:tavLst>
                                    </p:anim>
                                    <p:anim calcmode="lin" valueType="num">
                                      <p:cBhvr additive="base">
                                        <p:cTn dur="1000"/>
                                        <p:tgtEl>
                                          <p:spTgt spid="622"/>
                                        </p:tgtEl>
                                        <p:attrNameLst>
                                          <p:attrName>ppt_h</p:attrName>
                                        </p:attrNameLst>
                                      </p:cBhvr>
                                      <p:tavLst>
                                        <p:tav fmla="" tm="0">
                                          <p:val>
                                            <p:strVal val="0"/>
                                          </p:val>
                                        </p:tav>
                                        <p:tav fmla="" tm="100000">
                                          <p:val>
                                            <p:strVal val="#ppt_h"/>
                                          </p:val>
                                        </p:tav>
                                      </p:tavLst>
                                    </p:anim>
                                  </p:childTnLst>
                                </p:cTn>
                              </p:par>
                            </p:childTnLst>
                          </p:cTn>
                        </p:par>
                        <p:par>
                          <p:cTn fill="hold">
                            <p:stCondLst>
                              <p:cond delay="5000"/>
                            </p:stCondLst>
                            <p:childTnLst>
                              <p:par>
                                <p:cTn fill="hold" nodeType="afterEffect" presetClass="entr" presetID="23" presetSubtype="16">
                                  <p:stCondLst>
                                    <p:cond delay="1000"/>
                                  </p:stCondLst>
                                  <p:childTnLst>
                                    <p:set>
                                      <p:cBhvr>
                                        <p:cTn dur="1" fill="hold">
                                          <p:stCondLst>
                                            <p:cond delay="0"/>
                                          </p:stCondLst>
                                        </p:cTn>
                                        <p:tgtEl>
                                          <p:spTgt spid="623"/>
                                        </p:tgtEl>
                                        <p:attrNameLst>
                                          <p:attrName>style.visibility</p:attrName>
                                        </p:attrNameLst>
                                      </p:cBhvr>
                                      <p:to>
                                        <p:strVal val="visible"/>
                                      </p:to>
                                    </p:set>
                                    <p:anim calcmode="lin" valueType="num">
                                      <p:cBhvr additive="base">
                                        <p:cTn dur="1000"/>
                                        <p:tgtEl>
                                          <p:spTgt spid="623"/>
                                        </p:tgtEl>
                                        <p:attrNameLst>
                                          <p:attrName>ppt_w</p:attrName>
                                        </p:attrNameLst>
                                      </p:cBhvr>
                                      <p:tavLst>
                                        <p:tav fmla="" tm="0">
                                          <p:val>
                                            <p:strVal val="0"/>
                                          </p:val>
                                        </p:tav>
                                        <p:tav fmla="" tm="100000">
                                          <p:val>
                                            <p:strVal val="#ppt_w"/>
                                          </p:val>
                                        </p:tav>
                                      </p:tavLst>
                                    </p:anim>
                                    <p:anim calcmode="lin" valueType="num">
                                      <p:cBhvr additive="base">
                                        <p:cTn dur="1000"/>
                                        <p:tgtEl>
                                          <p:spTgt spid="623"/>
                                        </p:tgtEl>
                                        <p:attrNameLst>
                                          <p:attrName>ppt_h</p:attrName>
                                        </p:attrNameLst>
                                      </p:cBhvr>
                                      <p:tavLst>
                                        <p:tav fmla="" tm="0">
                                          <p:val>
                                            <p:strVal val="0"/>
                                          </p:val>
                                        </p:tav>
                                        <p:tav fmla="" tm="100000">
                                          <p:val>
                                            <p:strVal val="#ppt_h"/>
                                          </p:val>
                                        </p:tav>
                                      </p:tavLst>
                                    </p:anim>
                                  </p:childTnLst>
                                </p:cTn>
                              </p:par>
                            </p:childTnLst>
                          </p:cTn>
                        </p:par>
                        <p:par>
                          <p:cTn fill="hold">
                            <p:stCondLst>
                              <p:cond delay="6000"/>
                            </p:stCondLst>
                            <p:childTnLst>
                              <p:par>
                                <p:cTn fill="hold" nodeType="afterEffect" presetClass="entr" presetID="23" presetSubtype="16">
                                  <p:stCondLst>
                                    <p:cond delay="1000"/>
                                  </p:stCondLst>
                                  <p:childTnLst>
                                    <p:set>
                                      <p:cBhvr>
                                        <p:cTn dur="1" fill="hold">
                                          <p:stCondLst>
                                            <p:cond delay="0"/>
                                          </p:stCondLst>
                                        </p:cTn>
                                        <p:tgtEl>
                                          <p:spTgt spid="624"/>
                                        </p:tgtEl>
                                        <p:attrNameLst>
                                          <p:attrName>style.visibility</p:attrName>
                                        </p:attrNameLst>
                                      </p:cBhvr>
                                      <p:to>
                                        <p:strVal val="visible"/>
                                      </p:to>
                                    </p:set>
                                    <p:anim calcmode="lin" valueType="num">
                                      <p:cBhvr additive="base">
                                        <p:cTn dur="1000"/>
                                        <p:tgtEl>
                                          <p:spTgt spid="624"/>
                                        </p:tgtEl>
                                        <p:attrNameLst>
                                          <p:attrName>ppt_w</p:attrName>
                                        </p:attrNameLst>
                                      </p:cBhvr>
                                      <p:tavLst>
                                        <p:tav fmla="" tm="0">
                                          <p:val>
                                            <p:strVal val="0"/>
                                          </p:val>
                                        </p:tav>
                                        <p:tav fmla="" tm="100000">
                                          <p:val>
                                            <p:strVal val="#ppt_w"/>
                                          </p:val>
                                        </p:tav>
                                      </p:tavLst>
                                    </p:anim>
                                    <p:anim calcmode="lin" valueType="num">
                                      <p:cBhvr additive="base">
                                        <p:cTn dur="1000"/>
                                        <p:tgtEl>
                                          <p:spTgt spid="624"/>
                                        </p:tgtEl>
                                        <p:attrNameLst>
                                          <p:attrName>ppt_h</p:attrName>
                                        </p:attrNameLst>
                                      </p:cBhvr>
                                      <p:tavLst>
                                        <p:tav fmla="" tm="0">
                                          <p:val>
                                            <p:strVal val="0"/>
                                          </p:val>
                                        </p:tav>
                                        <p:tav fmla="" tm="100000">
                                          <p:val>
                                            <p:strVal val="#ppt_h"/>
                                          </p:val>
                                        </p:tav>
                                      </p:tavLst>
                                    </p:anim>
                                  </p:childTnLst>
                                </p:cTn>
                              </p:par>
                            </p:childTnLst>
                          </p:cTn>
                        </p:par>
                        <p:par>
                          <p:cTn fill="hold">
                            <p:stCondLst>
                              <p:cond delay="7000"/>
                            </p:stCondLst>
                            <p:childTnLst>
                              <p:par>
                                <p:cTn fill="hold" nodeType="afterEffect" presetClass="entr" presetID="23" presetSubtype="16">
                                  <p:stCondLst>
                                    <p:cond delay="1000"/>
                                  </p:stCondLst>
                                  <p:childTnLst>
                                    <p:set>
                                      <p:cBhvr>
                                        <p:cTn dur="1" fill="hold">
                                          <p:stCondLst>
                                            <p:cond delay="0"/>
                                          </p:stCondLst>
                                        </p:cTn>
                                        <p:tgtEl>
                                          <p:spTgt spid="625"/>
                                        </p:tgtEl>
                                        <p:attrNameLst>
                                          <p:attrName>style.visibility</p:attrName>
                                        </p:attrNameLst>
                                      </p:cBhvr>
                                      <p:to>
                                        <p:strVal val="visible"/>
                                      </p:to>
                                    </p:set>
                                    <p:anim calcmode="lin" valueType="num">
                                      <p:cBhvr additive="base">
                                        <p:cTn dur="1000"/>
                                        <p:tgtEl>
                                          <p:spTgt spid="625"/>
                                        </p:tgtEl>
                                        <p:attrNameLst>
                                          <p:attrName>ppt_w</p:attrName>
                                        </p:attrNameLst>
                                      </p:cBhvr>
                                      <p:tavLst>
                                        <p:tav fmla="" tm="0">
                                          <p:val>
                                            <p:strVal val="0"/>
                                          </p:val>
                                        </p:tav>
                                        <p:tav fmla="" tm="100000">
                                          <p:val>
                                            <p:strVal val="#ppt_w"/>
                                          </p:val>
                                        </p:tav>
                                      </p:tavLst>
                                    </p:anim>
                                    <p:anim calcmode="lin" valueType="num">
                                      <p:cBhvr additive="base">
                                        <p:cTn dur="1000"/>
                                        <p:tgtEl>
                                          <p:spTgt spid="625"/>
                                        </p:tgtEl>
                                        <p:attrNameLst>
                                          <p:attrName>ppt_h</p:attrName>
                                        </p:attrNameLst>
                                      </p:cBhvr>
                                      <p:tavLst>
                                        <p:tav fmla="" tm="0">
                                          <p:val>
                                            <p:strVal val="0"/>
                                          </p:val>
                                        </p:tav>
                                        <p:tav fmla="" tm="100000">
                                          <p:val>
                                            <p:strVal val="#ppt_h"/>
                                          </p:val>
                                        </p:tav>
                                      </p:tavLst>
                                    </p:anim>
                                  </p:childTnLst>
                                </p:cTn>
                              </p:par>
                            </p:childTnLst>
                          </p:cTn>
                        </p:par>
                        <p:par>
                          <p:cTn fill="hold">
                            <p:stCondLst>
                              <p:cond delay="8000"/>
                            </p:stCondLst>
                            <p:childTnLst>
                              <p:par>
                                <p:cTn fill="hold" nodeType="afterEffect" presetClass="entr" presetID="23" presetSubtype="16">
                                  <p:stCondLst>
                                    <p:cond delay="1000"/>
                                  </p:stCondLst>
                                  <p:childTnLst>
                                    <p:set>
                                      <p:cBhvr>
                                        <p:cTn dur="1" fill="hold">
                                          <p:stCondLst>
                                            <p:cond delay="0"/>
                                          </p:stCondLst>
                                        </p:cTn>
                                        <p:tgtEl>
                                          <p:spTgt spid="626"/>
                                        </p:tgtEl>
                                        <p:attrNameLst>
                                          <p:attrName>style.visibility</p:attrName>
                                        </p:attrNameLst>
                                      </p:cBhvr>
                                      <p:to>
                                        <p:strVal val="visible"/>
                                      </p:to>
                                    </p:set>
                                    <p:anim calcmode="lin" valueType="num">
                                      <p:cBhvr additive="base">
                                        <p:cTn dur="1000"/>
                                        <p:tgtEl>
                                          <p:spTgt spid="626"/>
                                        </p:tgtEl>
                                        <p:attrNameLst>
                                          <p:attrName>ppt_w</p:attrName>
                                        </p:attrNameLst>
                                      </p:cBhvr>
                                      <p:tavLst>
                                        <p:tav fmla="" tm="0">
                                          <p:val>
                                            <p:strVal val="0"/>
                                          </p:val>
                                        </p:tav>
                                        <p:tav fmla="" tm="100000">
                                          <p:val>
                                            <p:strVal val="#ppt_w"/>
                                          </p:val>
                                        </p:tav>
                                      </p:tavLst>
                                    </p:anim>
                                    <p:anim calcmode="lin" valueType="num">
                                      <p:cBhvr additive="base">
                                        <p:cTn dur="1000"/>
                                        <p:tgtEl>
                                          <p:spTgt spid="626"/>
                                        </p:tgtEl>
                                        <p:attrNameLst>
                                          <p:attrName>ppt_h</p:attrName>
                                        </p:attrNameLst>
                                      </p:cBhvr>
                                      <p:tavLst>
                                        <p:tav fmla="" tm="0">
                                          <p:val>
                                            <p:strVal val="0"/>
                                          </p:val>
                                        </p:tav>
                                        <p:tav fmla="" tm="100000">
                                          <p:val>
                                            <p:strVal val="#ppt_h"/>
                                          </p:val>
                                        </p:tav>
                                      </p:tavLst>
                                    </p:anim>
                                  </p:childTnLst>
                                </p:cTn>
                              </p:par>
                            </p:childTnLst>
                          </p:cTn>
                        </p:par>
                        <p:par>
                          <p:cTn fill="hold">
                            <p:stCondLst>
                              <p:cond delay="9000"/>
                            </p:stCondLst>
                            <p:childTnLst>
                              <p:par>
                                <p:cTn fill="hold" nodeType="afterEffect" presetClass="entr" presetID="23" presetSubtype="16">
                                  <p:stCondLst>
                                    <p:cond delay="1000"/>
                                  </p:stCondLst>
                                  <p:childTnLst>
                                    <p:set>
                                      <p:cBhvr>
                                        <p:cTn dur="1" fill="hold">
                                          <p:stCondLst>
                                            <p:cond delay="0"/>
                                          </p:stCondLst>
                                        </p:cTn>
                                        <p:tgtEl>
                                          <p:spTgt spid="627"/>
                                        </p:tgtEl>
                                        <p:attrNameLst>
                                          <p:attrName>style.visibility</p:attrName>
                                        </p:attrNameLst>
                                      </p:cBhvr>
                                      <p:to>
                                        <p:strVal val="visible"/>
                                      </p:to>
                                    </p:set>
                                    <p:anim calcmode="lin" valueType="num">
                                      <p:cBhvr additive="base">
                                        <p:cTn dur="1000"/>
                                        <p:tgtEl>
                                          <p:spTgt spid="627"/>
                                        </p:tgtEl>
                                        <p:attrNameLst>
                                          <p:attrName>ppt_w</p:attrName>
                                        </p:attrNameLst>
                                      </p:cBhvr>
                                      <p:tavLst>
                                        <p:tav fmla="" tm="0">
                                          <p:val>
                                            <p:strVal val="0"/>
                                          </p:val>
                                        </p:tav>
                                        <p:tav fmla="" tm="100000">
                                          <p:val>
                                            <p:strVal val="#ppt_w"/>
                                          </p:val>
                                        </p:tav>
                                      </p:tavLst>
                                    </p:anim>
                                    <p:anim calcmode="lin" valueType="num">
                                      <p:cBhvr additive="base">
                                        <p:cTn dur="1000"/>
                                        <p:tgtEl>
                                          <p:spTgt spid="627"/>
                                        </p:tgtEl>
                                        <p:attrNameLst>
                                          <p:attrName>ppt_h</p:attrName>
                                        </p:attrNameLst>
                                      </p:cBhvr>
                                      <p:tavLst>
                                        <p:tav fmla="" tm="0">
                                          <p:val>
                                            <p:strVal val="0"/>
                                          </p:val>
                                        </p:tav>
                                        <p:tav fmla="" tm="100000">
                                          <p:val>
                                            <p:strVal val="#ppt_h"/>
                                          </p:val>
                                        </p:tav>
                                      </p:tavLst>
                                    </p:anim>
                                  </p:childTnLst>
                                </p:cTn>
                              </p:par>
                            </p:childTnLst>
                          </p:cTn>
                        </p:par>
                        <p:par>
                          <p:cTn fill="hold">
                            <p:stCondLst>
                              <p:cond delay="10000"/>
                            </p:stCondLst>
                            <p:childTnLst>
                              <p:par>
                                <p:cTn fill="hold" nodeType="afterEffect" presetClass="entr" presetID="23" presetSubtype="16">
                                  <p:stCondLst>
                                    <p:cond delay="1000"/>
                                  </p:stCondLst>
                                  <p:childTnLst>
                                    <p:set>
                                      <p:cBhvr>
                                        <p:cTn dur="1" fill="hold">
                                          <p:stCondLst>
                                            <p:cond delay="0"/>
                                          </p:stCondLst>
                                        </p:cTn>
                                        <p:tgtEl>
                                          <p:spTgt spid="628"/>
                                        </p:tgtEl>
                                        <p:attrNameLst>
                                          <p:attrName>style.visibility</p:attrName>
                                        </p:attrNameLst>
                                      </p:cBhvr>
                                      <p:to>
                                        <p:strVal val="visible"/>
                                      </p:to>
                                    </p:set>
                                    <p:anim calcmode="lin" valueType="num">
                                      <p:cBhvr additive="base">
                                        <p:cTn dur="1000"/>
                                        <p:tgtEl>
                                          <p:spTgt spid="628"/>
                                        </p:tgtEl>
                                        <p:attrNameLst>
                                          <p:attrName>ppt_w</p:attrName>
                                        </p:attrNameLst>
                                      </p:cBhvr>
                                      <p:tavLst>
                                        <p:tav fmla="" tm="0">
                                          <p:val>
                                            <p:strVal val="0"/>
                                          </p:val>
                                        </p:tav>
                                        <p:tav fmla="" tm="100000">
                                          <p:val>
                                            <p:strVal val="#ppt_w"/>
                                          </p:val>
                                        </p:tav>
                                      </p:tavLst>
                                    </p:anim>
                                    <p:anim calcmode="lin" valueType="num">
                                      <p:cBhvr additive="base">
                                        <p:cTn dur="1000"/>
                                        <p:tgtEl>
                                          <p:spTgt spid="628"/>
                                        </p:tgtEl>
                                        <p:attrNameLst>
                                          <p:attrName>ppt_h</p:attrName>
                                        </p:attrNameLst>
                                      </p:cBhvr>
                                      <p:tavLst>
                                        <p:tav fmla="" tm="0">
                                          <p:val>
                                            <p:strVal val="0"/>
                                          </p:val>
                                        </p:tav>
                                        <p:tav fmla="" tm="100000">
                                          <p:val>
                                            <p:strVal val="#ppt_h"/>
                                          </p:val>
                                        </p:tav>
                                      </p:tavLst>
                                    </p:anim>
                                  </p:childTnLst>
                                </p:cTn>
                              </p:par>
                            </p:childTnLst>
                          </p:cTn>
                        </p:par>
                        <p:par>
                          <p:cTn fill="hold">
                            <p:stCondLst>
                              <p:cond delay="11000"/>
                            </p:stCondLst>
                            <p:childTnLst>
                              <p:par>
                                <p:cTn fill="hold" nodeType="afterEffect" presetClass="entr" presetID="23" presetSubtype="16">
                                  <p:stCondLst>
                                    <p:cond delay="1000"/>
                                  </p:stCondLst>
                                  <p:childTnLst>
                                    <p:set>
                                      <p:cBhvr>
                                        <p:cTn dur="1" fill="hold">
                                          <p:stCondLst>
                                            <p:cond delay="0"/>
                                          </p:stCondLst>
                                        </p:cTn>
                                        <p:tgtEl>
                                          <p:spTgt spid="629"/>
                                        </p:tgtEl>
                                        <p:attrNameLst>
                                          <p:attrName>style.visibility</p:attrName>
                                        </p:attrNameLst>
                                      </p:cBhvr>
                                      <p:to>
                                        <p:strVal val="visible"/>
                                      </p:to>
                                    </p:set>
                                    <p:anim calcmode="lin" valueType="num">
                                      <p:cBhvr additive="base">
                                        <p:cTn dur="1000"/>
                                        <p:tgtEl>
                                          <p:spTgt spid="629"/>
                                        </p:tgtEl>
                                        <p:attrNameLst>
                                          <p:attrName>ppt_w</p:attrName>
                                        </p:attrNameLst>
                                      </p:cBhvr>
                                      <p:tavLst>
                                        <p:tav fmla="" tm="0">
                                          <p:val>
                                            <p:strVal val="0"/>
                                          </p:val>
                                        </p:tav>
                                        <p:tav fmla="" tm="100000">
                                          <p:val>
                                            <p:strVal val="#ppt_w"/>
                                          </p:val>
                                        </p:tav>
                                      </p:tavLst>
                                    </p:anim>
                                    <p:anim calcmode="lin" valueType="num">
                                      <p:cBhvr additive="base">
                                        <p:cTn dur="1000"/>
                                        <p:tgtEl>
                                          <p:spTgt spid="629"/>
                                        </p:tgtEl>
                                        <p:attrNameLst>
                                          <p:attrName>ppt_h</p:attrName>
                                        </p:attrNameLst>
                                      </p:cBhvr>
                                      <p:tavLst>
                                        <p:tav fmla="" tm="0">
                                          <p:val>
                                            <p:strVal val="0"/>
                                          </p:val>
                                        </p:tav>
                                        <p:tav fmla="" tm="100000">
                                          <p:val>
                                            <p:strVal val="#ppt_h"/>
                                          </p:val>
                                        </p:tav>
                                      </p:tavLst>
                                    </p:anim>
                                  </p:childTnLst>
                                </p:cTn>
                              </p:par>
                            </p:childTnLst>
                          </p:cTn>
                        </p:par>
                        <p:par>
                          <p:cTn fill="hold">
                            <p:stCondLst>
                              <p:cond delay="12000"/>
                            </p:stCondLst>
                            <p:childTnLst>
                              <p:par>
                                <p:cTn fill="hold" nodeType="afterEffect" presetClass="entr" presetID="23" presetSubtype="16">
                                  <p:stCondLst>
                                    <p:cond delay="1000"/>
                                  </p:stCondLst>
                                  <p:childTnLst>
                                    <p:set>
                                      <p:cBhvr>
                                        <p:cTn dur="1" fill="hold">
                                          <p:stCondLst>
                                            <p:cond delay="0"/>
                                          </p:stCondLst>
                                        </p:cTn>
                                        <p:tgtEl>
                                          <p:spTgt spid="630"/>
                                        </p:tgtEl>
                                        <p:attrNameLst>
                                          <p:attrName>style.visibility</p:attrName>
                                        </p:attrNameLst>
                                      </p:cBhvr>
                                      <p:to>
                                        <p:strVal val="visible"/>
                                      </p:to>
                                    </p:set>
                                    <p:anim calcmode="lin" valueType="num">
                                      <p:cBhvr additive="base">
                                        <p:cTn dur="1000"/>
                                        <p:tgtEl>
                                          <p:spTgt spid="630"/>
                                        </p:tgtEl>
                                        <p:attrNameLst>
                                          <p:attrName>ppt_w</p:attrName>
                                        </p:attrNameLst>
                                      </p:cBhvr>
                                      <p:tavLst>
                                        <p:tav fmla="" tm="0">
                                          <p:val>
                                            <p:strVal val="0"/>
                                          </p:val>
                                        </p:tav>
                                        <p:tav fmla="" tm="100000">
                                          <p:val>
                                            <p:strVal val="#ppt_w"/>
                                          </p:val>
                                        </p:tav>
                                      </p:tavLst>
                                    </p:anim>
                                    <p:anim calcmode="lin" valueType="num">
                                      <p:cBhvr additive="base">
                                        <p:cTn dur="1000"/>
                                        <p:tgtEl>
                                          <p:spTgt spid="630"/>
                                        </p:tgtEl>
                                        <p:attrNameLst>
                                          <p:attrName>ppt_h</p:attrName>
                                        </p:attrNameLst>
                                      </p:cBhvr>
                                      <p:tavLst>
                                        <p:tav fmla="" tm="0">
                                          <p:val>
                                            <p:strVal val="0"/>
                                          </p:val>
                                        </p:tav>
                                        <p:tav fmla="" tm="100000">
                                          <p:val>
                                            <p:strVal val="#ppt_h"/>
                                          </p:val>
                                        </p:tav>
                                      </p:tavLst>
                                    </p:anim>
                                  </p:childTnLst>
                                </p:cTn>
                              </p:par>
                            </p:childTnLst>
                          </p:cTn>
                        </p:par>
                        <p:par>
                          <p:cTn fill="hold">
                            <p:stCondLst>
                              <p:cond delay="13000"/>
                            </p:stCondLst>
                            <p:childTnLst>
                              <p:par>
                                <p:cTn fill="hold" nodeType="afterEffect" presetClass="entr" presetID="23" presetSubtype="16">
                                  <p:stCondLst>
                                    <p:cond delay="1000"/>
                                  </p:stCondLst>
                                  <p:childTnLst>
                                    <p:set>
                                      <p:cBhvr>
                                        <p:cTn dur="1" fill="hold">
                                          <p:stCondLst>
                                            <p:cond delay="0"/>
                                          </p:stCondLst>
                                        </p:cTn>
                                        <p:tgtEl>
                                          <p:spTgt spid="631"/>
                                        </p:tgtEl>
                                        <p:attrNameLst>
                                          <p:attrName>style.visibility</p:attrName>
                                        </p:attrNameLst>
                                      </p:cBhvr>
                                      <p:to>
                                        <p:strVal val="visible"/>
                                      </p:to>
                                    </p:set>
                                    <p:anim calcmode="lin" valueType="num">
                                      <p:cBhvr additive="base">
                                        <p:cTn dur="1000"/>
                                        <p:tgtEl>
                                          <p:spTgt spid="631"/>
                                        </p:tgtEl>
                                        <p:attrNameLst>
                                          <p:attrName>ppt_w</p:attrName>
                                        </p:attrNameLst>
                                      </p:cBhvr>
                                      <p:tavLst>
                                        <p:tav fmla="" tm="0">
                                          <p:val>
                                            <p:strVal val="0"/>
                                          </p:val>
                                        </p:tav>
                                        <p:tav fmla="" tm="100000">
                                          <p:val>
                                            <p:strVal val="#ppt_w"/>
                                          </p:val>
                                        </p:tav>
                                      </p:tavLst>
                                    </p:anim>
                                    <p:anim calcmode="lin" valueType="num">
                                      <p:cBhvr additive="base">
                                        <p:cTn dur="1000"/>
                                        <p:tgtEl>
                                          <p:spTgt spid="631"/>
                                        </p:tgtEl>
                                        <p:attrNameLst>
                                          <p:attrName>ppt_h</p:attrName>
                                        </p:attrNameLst>
                                      </p:cBhvr>
                                      <p:tavLst>
                                        <p:tav fmla="" tm="0">
                                          <p:val>
                                            <p:strVal val="0"/>
                                          </p:val>
                                        </p:tav>
                                        <p:tav fmla="" tm="100000">
                                          <p:val>
                                            <p:strVal val="#ppt_h"/>
                                          </p:val>
                                        </p:tav>
                                      </p:tavLst>
                                    </p:anim>
                                  </p:childTnLst>
                                </p:cTn>
                              </p:par>
                            </p:childTnLst>
                          </p:cTn>
                        </p:par>
                        <p:par>
                          <p:cTn fill="hold">
                            <p:stCondLst>
                              <p:cond delay="14000"/>
                            </p:stCondLst>
                            <p:childTnLst>
                              <p:par>
                                <p:cTn fill="hold" nodeType="afterEffect" presetClass="entr" presetID="23" presetSubtype="16">
                                  <p:stCondLst>
                                    <p:cond delay="1000"/>
                                  </p:stCondLst>
                                  <p:childTnLst>
                                    <p:set>
                                      <p:cBhvr>
                                        <p:cTn dur="1" fill="hold">
                                          <p:stCondLst>
                                            <p:cond delay="0"/>
                                          </p:stCondLst>
                                        </p:cTn>
                                        <p:tgtEl>
                                          <p:spTgt spid="632"/>
                                        </p:tgtEl>
                                        <p:attrNameLst>
                                          <p:attrName>style.visibility</p:attrName>
                                        </p:attrNameLst>
                                      </p:cBhvr>
                                      <p:to>
                                        <p:strVal val="visible"/>
                                      </p:to>
                                    </p:set>
                                    <p:anim calcmode="lin" valueType="num">
                                      <p:cBhvr additive="base">
                                        <p:cTn dur="1000"/>
                                        <p:tgtEl>
                                          <p:spTgt spid="632"/>
                                        </p:tgtEl>
                                        <p:attrNameLst>
                                          <p:attrName>ppt_w</p:attrName>
                                        </p:attrNameLst>
                                      </p:cBhvr>
                                      <p:tavLst>
                                        <p:tav fmla="" tm="0">
                                          <p:val>
                                            <p:strVal val="0"/>
                                          </p:val>
                                        </p:tav>
                                        <p:tav fmla="" tm="100000">
                                          <p:val>
                                            <p:strVal val="#ppt_w"/>
                                          </p:val>
                                        </p:tav>
                                      </p:tavLst>
                                    </p:anim>
                                    <p:anim calcmode="lin" valueType="num">
                                      <p:cBhvr additive="base">
                                        <p:cTn dur="1000"/>
                                        <p:tgtEl>
                                          <p:spTgt spid="632"/>
                                        </p:tgtEl>
                                        <p:attrNameLst>
                                          <p:attrName>ppt_h</p:attrName>
                                        </p:attrNameLst>
                                      </p:cBhvr>
                                      <p:tavLst>
                                        <p:tav fmla="" tm="0">
                                          <p:val>
                                            <p:strVal val="0"/>
                                          </p:val>
                                        </p:tav>
                                        <p:tav fmla="" tm="100000">
                                          <p:val>
                                            <p:strVal val="#ppt_h"/>
                                          </p:val>
                                        </p:tav>
                                      </p:tavLst>
                                    </p:anim>
                                  </p:childTnLst>
                                </p:cTn>
                              </p:par>
                            </p:childTnLst>
                          </p:cTn>
                        </p:par>
                        <p:par>
                          <p:cTn fill="hold">
                            <p:stCondLst>
                              <p:cond delay="15000"/>
                            </p:stCondLst>
                            <p:childTnLst>
                              <p:par>
                                <p:cTn fill="hold" nodeType="afterEffect" presetClass="entr" presetID="23" presetSubtype="16">
                                  <p:stCondLst>
                                    <p:cond delay="1000"/>
                                  </p:stCondLst>
                                  <p:childTnLst>
                                    <p:set>
                                      <p:cBhvr>
                                        <p:cTn dur="1" fill="hold">
                                          <p:stCondLst>
                                            <p:cond delay="0"/>
                                          </p:stCondLst>
                                        </p:cTn>
                                        <p:tgtEl>
                                          <p:spTgt spid="633"/>
                                        </p:tgtEl>
                                        <p:attrNameLst>
                                          <p:attrName>style.visibility</p:attrName>
                                        </p:attrNameLst>
                                      </p:cBhvr>
                                      <p:to>
                                        <p:strVal val="visible"/>
                                      </p:to>
                                    </p:set>
                                    <p:anim calcmode="lin" valueType="num">
                                      <p:cBhvr additive="base">
                                        <p:cTn dur="1000"/>
                                        <p:tgtEl>
                                          <p:spTgt spid="633"/>
                                        </p:tgtEl>
                                        <p:attrNameLst>
                                          <p:attrName>ppt_w</p:attrName>
                                        </p:attrNameLst>
                                      </p:cBhvr>
                                      <p:tavLst>
                                        <p:tav fmla="" tm="0">
                                          <p:val>
                                            <p:strVal val="0"/>
                                          </p:val>
                                        </p:tav>
                                        <p:tav fmla="" tm="100000">
                                          <p:val>
                                            <p:strVal val="#ppt_w"/>
                                          </p:val>
                                        </p:tav>
                                      </p:tavLst>
                                    </p:anim>
                                    <p:anim calcmode="lin" valueType="num">
                                      <p:cBhvr additive="base">
                                        <p:cTn dur="1000"/>
                                        <p:tgtEl>
                                          <p:spTgt spid="633"/>
                                        </p:tgtEl>
                                        <p:attrNameLst>
                                          <p:attrName>ppt_h</p:attrName>
                                        </p:attrNameLst>
                                      </p:cBhvr>
                                      <p:tavLst>
                                        <p:tav fmla="" tm="0">
                                          <p:val>
                                            <p:strVal val="0"/>
                                          </p:val>
                                        </p:tav>
                                        <p:tav fmla="" tm="100000">
                                          <p:val>
                                            <p:strVal val="#ppt_h"/>
                                          </p:val>
                                        </p:tav>
                                      </p:tavLst>
                                    </p:anim>
                                  </p:childTnLst>
                                </p:cTn>
                              </p:par>
                            </p:childTnLst>
                          </p:cTn>
                        </p:par>
                        <p:par>
                          <p:cTn fill="hold">
                            <p:stCondLst>
                              <p:cond delay="16000"/>
                            </p:stCondLst>
                            <p:childTnLst>
                              <p:par>
                                <p:cTn fill="hold" nodeType="afterEffect" presetClass="entr" presetID="23" presetSubtype="16">
                                  <p:stCondLst>
                                    <p:cond delay="1000"/>
                                  </p:stCondLst>
                                  <p:childTnLst>
                                    <p:set>
                                      <p:cBhvr>
                                        <p:cTn dur="1" fill="hold">
                                          <p:stCondLst>
                                            <p:cond delay="0"/>
                                          </p:stCondLst>
                                        </p:cTn>
                                        <p:tgtEl>
                                          <p:spTgt spid="634"/>
                                        </p:tgtEl>
                                        <p:attrNameLst>
                                          <p:attrName>style.visibility</p:attrName>
                                        </p:attrNameLst>
                                      </p:cBhvr>
                                      <p:to>
                                        <p:strVal val="visible"/>
                                      </p:to>
                                    </p:set>
                                    <p:anim calcmode="lin" valueType="num">
                                      <p:cBhvr additive="base">
                                        <p:cTn dur="1000"/>
                                        <p:tgtEl>
                                          <p:spTgt spid="634"/>
                                        </p:tgtEl>
                                        <p:attrNameLst>
                                          <p:attrName>ppt_w</p:attrName>
                                        </p:attrNameLst>
                                      </p:cBhvr>
                                      <p:tavLst>
                                        <p:tav fmla="" tm="0">
                                          <p:val>
                                            <p:strVal val="0"/>
                                          </p:val>
                                        </p:tav>
                                        <p:tav fmla="" tm="100000">
                                          <p:val>
                                            <p:strVal val="#ppt_w"/>
                                          </p:val>
                                        </p:tav>
                                      </p:tavLst>
                                    </p:anim>
                                    <p:anim calcmode="lin" valueType="num">
                                      <p:cBhvr additive="base">
                                        <p:cTn dur="1000"/>
                                        <p:tgtEl>
                                          <p:spTgt spid="634"/>
                                        </p:tgtEl>
                                        <p:attrNameLst>
                                          <p:attrName>ppt_h</p:attrName>
                                        </p:attrNameLst>
                                      </p:cBhvr>
                                      <p:tavLst>
                                        <p:tav fmla="" tm="0">
                                          <p:val>
                                            <p:strVal val="0"/>
                                          </p:val>
                                        </p:tav>
                                        <p:tav fmla="" tm="100000">
                                          <p:val>
                                            <p:strVal val="#ppt_h"/>
                                          </p:val>
                                        </p:tav>
                                      </p:tavLst>
                                    </p:anim>
                                  </p:childTnLst>
                                </p:cTn>
                              </p:par>
                            </p:childTnLst>
                          </p:cTn>
                        </p:par>
                        <p:par>
                          <p:cTn fill="hold">
                            <p:stCondLst>
                              <p:cond delay="17000"/>
                            </p:stCondLst>
                            <p:childTnLst>
                              <p:par>
                                <p:cTn fill="hold" nodeType="afterEffect" presetClass="entr" presetID="23" presetSubtype="16">
                                  <p:stCondLst>
                                    <p:cond delay="1000"/>
                                  </p:stCondLst>
                                  <p:childTnLst>
                                    <p:set>
                                      <p:cBhvr>
                                        <p:cTn dur="1" fill="hold">
                                          <p:stCondLst>
                                            <p:cond delay="0"/>
                                          </p:stCondLst>
                                        </p:cTn>
                                        <p:tgtEl>
                                          <p:spTgt spid="635"/>
                                        </p:tgtEl>
                                        <p:attrNameLst>
                                          <p:attrName>style.visibility</p:attrName>
                                        </p:attrNameLst>
                                      </p:cBhvr>
                                      <p:to>
                                        <p:strVal val="visible"/>
                                      </p:to>
                                    </p:set>
                                    <p:anim calcmode="lin" valueType="num">
                                      <p:cBhvr additive="base">
                                        <p:cTn dur="1000"/>
                                        <p:tgtEl>
                                          <p:spTgt spid="635"/>
                                        </p:tgtEl>
                                        <p:attrNameLst>
                                          <p:attrName>ppt_w</p:attrName>
                                        </p:attrNameLst>
                                      </p:cBhvr>
                                      <p:tavLst>
                                        <p:tav fmla="" tm="0">
                                          <p:val>
                                            <p:strVal val="0"/>
                                          </p:val>
                                        </p:tav>
                                        <p:tav fmla="" tm="100000">
                                          <p:val>
                                            <p:strVal val="#ppt_w"/>
                                          </p:val>
                                        </p:tav>
                                      </p:tavLst>
                                    </p:anim>
                                    <p:anim calcmode="lin" valueType="num">
                                      <p:cBhvr additive="base">
                                        <p:cTn dur="1000"/>
                                        <p:tgtEl>
                                          <p:spTgt spid="635"/>
                                        </p:tgtEl>
                                        <p:attrNameLst>
                                          <p:attrName>ppt_h</p:attrName>
                                        </p:attrNameLst>
                                      </p:cBhvr>
                                      <p:tavLst>
                                        <p:tav fmla="" tm="0">
                                          <p:val>
                                            <p:strVal val="0"/>
                                          </p:val>
                                        </p:tav>
                                        <p:tav fmla="" tm="100000">
                                          <p:val>
                                            <p:strVal val="#ppt_h"/>
                                          </p:val>
                                        </p:tav>
                                      </p:tavLst>
                                    </p:anim>
                                  </p:childTnLst>
                                </p:cTn>
                              </p:par>
                            </p:childTnLst>
                          </p:cTn>
                        </p:par>
                        <p:par>
                          <p:cTn fill="hold">
                            <p:stCondLst>
                              <p:cond delay="18000"/>
                            </p:stCondLst>
                            <p:childTnLst>
                              <p:par>
                                <p:cTn fill="hold" nodeType="afterEffect" presetClass="entr" presetID="23" presetSubtype="16">
                                  <p:stCondLst>
                                    <p:cond delay="1000"/>
                                  </p:stCondLst>
                                  <p:childTnLst>
                                    <p:set>
                                      <p:cBhvr>
                                        <p:cTn dur="1" fill="hold">
                                          <p:stCondLst>
                                            <p:cond delay="0"/>
                                          </p:stCondLst>
                                        </p:cTn>
                                        <p:tgtEl>
                                          <p:spTgt spid="636"/>
                                        </p:tgtEl>
                                        <p:attrNameLst>
                                          <p:attrName>style.visibility</p:attrName>
                                        </p:attrNameLst>
                                      </p:cBhvr>
                                      <p:to>
                                        <p:strVal val="visible"/>
                                      </p:to>
                                    </p:set>
                                    <p:anim calcmode="lin" valueType="num">
                                      <p:cBhvr additive="base">
                                        <p:cTn dur="1000"/>
                                        <p:tgtEl>
                                          <p:spTgt spid="636"/>
                                        </p:tgtEl>
                                        <p:attrNameLst>
                                          <p:attrName>ppt_w</p:attrName>
                                        </p:attrNameLst>
                                      </p:cBhvr>
                                      <p:tavLst>
                                        <p:tav fmla="" tm="0">
                                          <p:val>
                                            <p:strVal val="0"/>
                                          </p:val>
                                        </p:tav>
                                        <p:tav fmla="" tm="100000">
                                          <p:val>
                                            <p:strVal val="#ppt_w"/>
                                          </p:val>
                                        </p:tav>
                                      </p:tavLst>
                                    </p:anim>
                                    <p:anim calcmode="lin" valueType="num">
                                      <p:cBhvr additive="base">
                                        <p:cTn dur="1000"/>
                                        <p:tgtEl>
                                          <p:spTgt spid="636"/>
                                        </p:tgtEl>
                                        <p:attrNameLst>
                                          <p:attrName>ppt_h</p:attrName>
                                        </p:attrNameLst>
                                      </p:cBhvr>
                                      <p:tavLst>
                                        <p:tav fmla="" tm="0">
                                          <p:val>
                                            <p:strVal val="0"/>
                                          </p:val>
                                        </p:tav>
                                        <p:tav fmla="" tm="100000">
                                          <p:val>
                                            <p:strVal val="#ppt_h"/>
                                          </p:val>
                                        </p:tav>
                                      </p:tavLst>
                                    </p:anim>
                                  </p:childTnLst>
                                </p:cTn>
                              </p:par>
                            </p:childTnLst>
                          </p:cTn>
                        </p:par>
                        <p:par>
                          <p:cTn fill="hold">
                            <p:stCondLst>
                              <p:cond delay="19000"/>
                            </p:stCondLst>
                            <p:childTnLst>
                              <p:par>
                                <p:cTn fill="hold" nodeType="afterEffect" presetClass="entr" presetID="23" presetSubtype="16">
                                  <p:stCondLst>
                                    <p:cond delay="1000"/>
                                  </p:stCondLst>
                                  <p:childTnLst>
                                    <p:set>
                                      <p:cBhvr>
                                        <p:cTn dur="1" fill="hold">
                                          <p:stCondLst>
                                            <p:cond delay="0"/>
                                          </p:stCondLst>
                                        </p:cTn>
                                        <p:tgtEl>
                                          <p:spTgt spid="637"/>
                                        </p:tgtEl>
                                        <p:attrNameLst>
                                          <p:attrName>style.visibility</p:attrName>
                                        </p:attrNameLst>
                                      </p:cBhvr>
                                      <p:to>
                                        <p:strVal val="visible"/>
                                      </p:to>
                                    </p:set>
                                    <p:anim calcmode="lin" valueType="num">
                                      <p:cBhvr additive="base">
                                        <p:cTn dur="1000"/>
                                        <p:tgtEl>
                                          <p:spTgt spid="637"/>
                                        </p:tgtEl>
                                        <p:attrNameLst>
                                          <p:attrName>ppt_w</p:attrName>
                                        </p:attrNameLst>
                                      </p:cBhvr>
                                      <p:tavLst>
                                        <p:tav fmla="" tm="0">
                                          <p:val>
                                            <p:strVal val="0"/>
                                          </p:val>
                                        </p:tav>
                                        <p:tav fmla="" tm="100000">
                                          <p:val>
                                            <p:strVal val="#ppt_w"/>
                                          </p:val>
                                        </p:tav>
                                      </p:tavLst>
                                    </p:anim>
                                    <p:anim calcmode="lin" valueType="num">
                                      <p:cBhvr additive="base">
                                        <p:cTn dur="1000"/>
                                        <p:tgtEl>
                                          <p:spTgt spid="637"/>
                                        </p:tgtEl>
                                        <p:attrNameLst>
                                          <p:attrName>ppt_h</p:attrName>
                                        </p:attrNameLst>
                                      </p:cBhvr>
                                      <p:tavLst>
                                        <p:tav fmla="" tm="0">
                                          <p:val>
                                            <p:strVal val="0"/>
                                          </p:val>
                                        </p:tav>
                                        <p:tav fmla="" tm="100000">
                                          <p:val>
                                            <p:strVal val="#ppt_h"/>
                                          </p:val>
                                        </p:tav>
                                      </p:tavLst>
                                    </p:anim>
                                  </p:childTnLst>
                                </p:cTn>
                              </p:par>
                            </p:childTnLst>
                          </p:cTn>
                        </p:par>
                        <p:par>
                          <p:cTn fill="hold">
                            <p:stCondLst>
                              <p:cond delay="20000"/>
                            </p:stCondLst>
                            <p:childTnLst>
                              <p:par>
                                <p:cTn fill="hold" nodeType="afterEffect" presetClass="entr" presetID="23" presetSubtype="16">
                                  <p:stCondLst>
                                    <p:cond delay="1000"/>
                                  </p:stCondLst>
                                  <p:childTnLst>
                                    <p:set>
                                      <p:cBhvr>
                                        <p:cTn dur="1" fill="hold">
                                          <p:stCondLst>
                                            <p:cond delay="0"/>
                                          </p:stCondLst>
                                        </p:cTn>
                                        <p:tgtEl>
                                          <p:spTgt spid="638"/>
                                        </p:tgtEl>
                                        <p:attrNameLst>
                                          <p:attrName>style.visibility</p:attrName>
                                        </p:attrNameLst>
                                      </p:cBhvr>
                                      <p:to>
                                        <p:strVal val="visible"/>
                                      </p:to>
                                    </p:set>
                                    <p:anim calcmode="lin" valueType="num">
                                      <p:cBhvr additive="base">
                                        <p:cTn dur="1000"/>
                                        <p:tgtEl>
                                          <p:spTgt spid="638"/>
                                        </p:tgtEl>
                                        <p:attrNameLst>
                                          <p:attrName>ppt_w</p:attrName>
                                        </p:attrNameLst>
                                      </p:cBhvr>
                                      <p:tavLst>
                                        <p:tav fmla="" tm="0">
                                          <p:val>
                                            <p:strVal val="0"/>
                                          </p:val>
                                        </p:tav>
                                        <p:tav fmla="" tm="100000">
                                          <p:val>
                                            <p:strVal val="#ppt_w"/>
                                          </p:val>
                                        </p:tav>
                                      </p:tavLst>
                                    </p:anim>
                                    <p:anim calcmode="lin" valueType="num">
                                      <p:cBhvr additive="base">
                                        <p:cTn dur="1000"/>
                                        <p:tgtEl>
                                          <p:spTgt spid="638"/>
                                        </p:tgtEl>
                                        <p:attrNameLst>
                                          <p:attrName>ppt_h</p:attrName>
                                        </p:attrNameLst>
                                      </p:cBhvr>
                                      <p:tavLst>
                                        <p:tav fmla="" tm="0">
                                          <p:val>
                                            <p:strVal val="0"/>
                                          </p:val>
                                        </p:tav>
                                        <p:tav fmla="" tm="100000">
                                          <p:val>
                                            <p:strVal val="#ppt_h"/>
                                          </p:val>
                                        </p:tav>
                                      </p:tavLst>
                                    </p:anim>
                                  </p:childTnLst>
                                </p:cTn>
                              </p:par>
                            </p:childTnLst>
                          </p:cTn>
                        </p:par>
                        <p:par>
                          <p:cTn fill="hold">
                            <p:stCondLst>
                              <p:cond delay="21000"/>
                            </p:stCondLst>
                            <p:childTnLst>
                              <p:par>
                                <p:cTn fill="hold" nodeType="afterEffect" presetClass="entr" presetID="23" presetSubtype="16">
                                  <p:stCondLst>
                                    <p:cond delay="1000"/>
                                  </p:stCondLst>
                                  <p:childTnLst>
                                    <p:set>
                                      <p:cBhvr>
                                        <p:cTn dur="1" fill="hold">
                                          <p:stCondLst>
                                            <p:cond delay="0"/>
                                          </p:stCondLst>
                                        </p:cTn>
                                        <p:tgtEl>
                                          <p:spTgt spid="639"/>
                                        </p:tgtEl>
                                        <p:attrNameLst>
                                          <p:attrName>style.visibility</p:attrName>
                                        </p:attrNameLst>
                                      </p:cBhvr>
                                      <p:to>
                                        <p:strVal val="visible"/>
                                      </p:to>
                                    </p:set>
                                    <p:anim calcmode="lin" valueType="num">
                                      <p:cBhvr additive="base">
                                        <p:cTn dur="1000"/>
                                        <p:tgtEl>
                                          <p:spTgt spid="639"/>
                                        </p:tgtEl>
                                        <p:attrNameLst>
                                          <p:attrName>ppt_w</p:attrName>
                                        </p:attrNameLst>
                                      </p:cBhvr>
                                      <p:tavLst>
                                        <p:tav fmla="" tm="0">
                                          <p:val>
                                            <p:strVal val="0"/>
                                          </p:val>
                                        </p:tav>
                                        <p:tav fmla="" tm="100000">
                                          <p:val>
                                            <p:strVal val="#ppt_w"/>
                                          </p:val>
                                        </p:tav>
                                      </p:tavLst>
                                    </p:anim>
                                    <p:anim calcmode="lin" valueType="num">
                                      <p:cBhvr additive="base">
                                        <p:cTn dur="1000"/>
                                        <p:tgtEl>
                                          <p:spTgt spid="639"/>
                                        </p:tgtEl>
                                        <p:attrNameLst>
                                          <p:attrName>ppt_h</p:attrName>
                                        </p:attrNameLst>
                                      </p:cBhvr>
                                      <p:tavLst>
                                        <p:tav fmla="" tm="0">
                                          <p:val>
                                            <p:strVal val="0"/>
                                          </p:val>
                                        </p:tav>
                                        <p:tav fmla="" tm="100000">
                                          <p:val>
                                            <p:strVal val="#ppt_h"/>
                                          </p:val>
                                        </p:tav>
                                      </p:tavLst>
                                    </p:anim>
                                  </p:childTnLst>
                                </p:cTn>
                              </p:par>
                            </p:childTnLst>
                          </p:cTn>
                        </p:par>
                        <p:par>
                          <p:cTn fill="hold">
                            <p:stCondLst>
                              <p:cond delay="22000"/>
                            </p:stCondLst>
                            <p:childTnLst>
                              <p:par>
                                <p:cTn fill="hold" nodeType="afterEffect" presetClass="entr" presetID="23" presetSubtype="16">
                                  <p:stCondLst>
                                    <p:cond delay="1000"/>
                                  </p:stCondLst>
                                  <p:childTnLst>
                                    <p:set>
                                      <p:cBhvr>
                                        <p:cTn dur="1" fill="hold">
                                          <p:stCondLst>
                                            <p:cond delay="0"/>
                                          </p:stCondLst>
                                        </p:cTn>
                                        <p:tgtEl>
                                          <p:spTgt spid="640"/>
                                        </p:tgtEl>
                                        <p:attrNameLst>
                                          <p:attrName>style.visibility</p:attrName>
                                        </p:attrNameLst>
                                      </p:cBhvr>
                                      <p:to>
                                        <p:strVal val="visible"/>
                                      </p:to>
                                    </p:set>
                                    <p:anim calcmode="lin" valueType="num">
                                      <p:cBhvr additive="base">
                                        <p:cTn dur="1000"/>
                                        <p:tgtEl>
                                          <p:spTgt spid="640"/>
                                        </p:tgtEl>
                                        <p:attrNameLst>
                                          <p:attrName>ppt_w</p:attrName>
                                        </p:attrNameLst>
                                      </p:cBhvr>
                                      <p:tavLst>
                                        <p:tav fmla="" tm="0">
                                          <p:val>
                                            <p:strVal val="0"/>
                                          </p:val>
                                        </p:tav>
                                        <p:tav fmla="" tm="100000">
                                          <p:val>
                                            <p:strVal val="#ppt_w"/>
                                          </p:val>
                                        </p:tav>
                                      </p:tavLst>
                                    </p:anim>
                                    <p:anim calcmode="lin" valueType="num">
                                      <p:cBhvr additive="base">
                                        <p:cTn dur="1000"/>
                                        <p:tgtEl>
                                          <p:spTgt spid="640"/>
                                        </p:tgtEl>
                                        <p:attrNameLst>
                                          <p:attrName>ppt_h</p:attrName>
                                        </p:attrNameLst>
                                      </p:cBhvr>
                                      <p:tavLst>
                                        <p:tav fmla="" tm="0">
                                          <p:val>
                                            <p:strVal val="0"/>
                                          </p:val>
                                        </p:tav>
                                        <p:tav fmla="" tm="100000">
                                          <p:val>
                                            <p:strVal val="#ppt_h"/>
                                          </p:val>
                                        </p:tav>
                                      </p:tavLst>
                                    </p:anim>
                                  </p:childTnLst>
                                </p:cTn>
                              </p:par>
                            </p:childTnLst>
                          </p:cTn>
                        </p:par>
                        <p:par>
                          <p:cTn fill="hold">
                            <p:stCondLst>
                              <p:cond delay="23000"/>
                            </p:stCondLst>
                            <p:childTnLst>
                              <p:par>
                                <p:cTn fill="hold" nodeType="afterEffect" presetClass="entr" presetID="23" presetSubtype="16">
                                  <p:stCondLst>
                                    <p:cond delay="1000"/>
                                  </p:stCondLst>
                                  <p:childTnLst>
                                    <p:set>
                                      <p:cBhvr>
                                        <p:cTn dur="1" fill="hold">
                                          <p:stCondLst>
                                            <p:cond delay="0"/>
                                          </p:stCondLst>
                                        </p:cTn>
                                        <p:tgtEl>
                                          <p:spTgt spid="641"/>
                                        </p:tgtEl>
                                        <p:attrNameLst>
                                          <p:attrName>style.visibility</p:attrName>
                                        </p:attrNameLst>
                                      </p:cBhvr>
                                      <p:to>
                                        <p:strVal val="visible"/>
                                      </p:to>
                                    </p:set>
                                    <p:anim calcmode="lin" valueType="num">
                                      <p:cBhvr additive="base">
                                        <p:cTn dur="1000"/>
                                        <p:tgtEl>
                                          <p:spTgt spid="641"/>
                                        </p:tgtEl>
                                        <p:attrNameLst>
                                          <p:attrName>ppt_w</p:attrName>
                                        </p:attrNameLst>
                                      </p:cBhvr>
                                      <p:tavLst>
                                        <p:tav fmla="" tm="0">
                                          <p:val>
                                            <p:strVal val="0"/>
                                          </p:val>
                                        </p:tav>
                                        <p:tav fmla="" tm="100000">
                                          <p:val>
                                            <p:strVal val="#ppt_w"/>
                                          </p:val>
                                        </p:tav>
                                      </p:tavLst>
                                    </p:anim>
                                    <p:anim calcmode="lin" valueType="num">
                                      <p:cBhvr additive="base">
                                        <p:cTn dur="1000"/>
                                        <p:tgtEl>
                                          <p:spTgt spid="641"/>
                                        </p:tgtEl>
                                        <p:attrNameLst>
                                          <p:attrName>ppt_h</p:attrName>
                                        </p:attrNameLst>
                                      </p:cBhvr>
                                      <p:tavLst>
                                        <p:tav fmla="" tm="0">
                                          <p:val>
                                            <p:strVal val="0"/>
                                          </p:val>
                                        </p:tav>
                                        <p:tav fmla="" tm="100000">
                                          <p:val>
                                            <p:strVal val="#ppt_h"/>
                                          </p:val>
                                        </p:tav>
                                      </p:tavLst>
                                    </p:anim>
                                  </p:childTnLst>
                                </p:cTn>
                              </p:par>
                            </p:childTnLst>
                          </p:cTn>
                        </p:par>
                        <p:par>
                          <p:cTn fill="hold">
                            <p:stCondLst>
                              <p:cond delay="24000"/>
                            </p:stCondLst>
                            <p:childTnLst>
                              <p:par>
                                <p:cTn fill="hold" nodeType="afterEffect" presetClass="entr" presetID="23" presetSubtype="16">
                                  <p:stCondLst>
                                    <p:cond delay="1000"/>
                                  </p:stCondLst>
                                  <p:childTnLst>
                                    <p:set>
                                      <p:cBhvr>
                                        <p:cTn dur="1" fill="hold">
                                          <p:stCondLst>
                                            <p:cond delay="0"/>
                                          </p:stCondLst>
                                        </p:cTn>
                                        <p:tgtEl>
                                          <p:spTgt spid="642"/>
                                        </p:tgtEl>
                                        <p:attrNameLst>
                                          <p:attrName>style.visibility</p:attrName>
                                        </p:attrNameLst>
                                      </p:cBhvr>
                                      <p:to>
                                        <p:strVal val="visible"/>
                                      </p:to>
                                    </p:set>
                                    <p:anim calcmode="lin" valueType="num">
                                      <p:cBhvr additive="base">
                                        <p:cTn dur="1000"/>
                                        <p:tgtEl>
                                          <p:spTgt spid="642"/>
                                        </p:tgtEl>
                                        <p:attrNameLst>
                                          <p:attrName>ppt_w</p:attrName>
                                        </p:attrNameLst>
                                      </p:cBhvr>
                                      <p:tavLst>
                                        <p:tav fmla="" tm="0">
                                          <p:val>
                                            <p:strVal val="0"/>
                                          </p:val>
                                        </p:tav>
                                        <p:tav fmla="" tm="100000">
                                          <p:val>
                                            <p:strVal val="#ppt_w"/>
                                          </p:val>
                                        </p:tav>
                                      </p:tavLst>
                                    </p:anim>
                                    <p:anim calcmode="lin" valueType="num">
                                      <p:cBhvr additive="base">
                                        <p:cTn dur="1000"/>
                                        <p:tgtEl>
                                          <p:spTgt spid="642"/>
                                        </p:tgtEl>
                                        <p:attrNameLst>
                                          <p:attrName>ppt_h</p:attrName>
                                        </p:attrNameLst>
                                      </p:cBhvr>
                                      <p:tavLst>
                                        <p:tav fmla="" tm="0">
                                          <p:val>
                                            <p:strVal val="0"/>
                                          </p:val>
                                        </p:tav>
                                        <p:tav fmla="" tm="100000">
                                          <p:val>
                                            <p:strVal val="#ppt_h"/>
                                          </p:val>
                                        </p:tav>
                                      </p:tavLst>
                                    </p:anim>
                                  </p:childTnLst>
                                </p:cTn>
                              </p:par>
                            </p:childTnLst>
                          </p:cTn>
                        </p:par>
                        <p:par>
                          <p:cTn fill="hold">
                            <p:stCondLst>
                              <p:cond delay="25000"/>
                            </p:stCondLst>
                            <p:childTnLst>
                              <p:par>
                                <p:cTn fill="hold" nodeType="afterEffect" presetClass="entr" presetID="23" presetSubtype="16">
                                  <p:stCondLst>
                                    <p:cond delay="1000"/>
                                  </p:stCondLst>
                                  <p:childTnLst>
                                    <p:set>
                                      <p:cBhvr>
                                        <p:cTn dur="1" fill="hold">
                                          <p:stCondLst>
                                            <p:cond delay="0"/>
                                          </p:stCondLst>
                                        </p:cTn>
                                        <p:tgtEl>
                                          <p:spTgt spid="643"/>
                                        </p:tgtEl>
                                        <p:attrNameLst>
                                          <p:attrName>style.visibility</p:attrName>
                                        </p:attrNameLst>
                                      </p:cBhvr>
                                      <p:to>
                                        <p:strVal val="visible"/>
                                      </p:to>
                                    </p:set>
                                    <p:anim calcmode="lin" valueType="num">
                                      <p:cBhvr additive="base">
                                        <p:cTn dur="1000"/>
                                        <p:tgtEl>
                                          <p:spTgt spid="643"/>
                                        </p:tgtEl>
                                        <p:attrNameLst>
                                          <p:attrName>ppt_w</p:attrName>
                                        </p:attrNameLst>
                                      </p:cBhvr>
                                      <p:tavLst>
                                        <p:tav fmla="" tm="0">
                                          <p:val>
                                            <p:strVal val="0"/>
                                          </p:val>
                                        </p:tav>
                                        <p:tav fmla="" tm="100000">
                                          <p:val>
                                            <p:strVal val="#ppt_w"/>
                                          </p:val>
                                        </p:tav>
                                      </p:tavLst>
                                    </p:anim>
                                    <p:anim calcmode="lin" valueType="num">
                                      <p:cBhvr additive="base">
                                        <p:cTn dur="1000"/>
                                        <p:tgtEl>
                                          <p:spTgt spid="643"/>
                                        </p:tgtEl>
                                        <p:attrNameLst>
                                          <p:attrName>ppt_h</p:attrName>
                                        </p:attrNameLst>
                                      </p:cBhvr>
                                      <p:tavLst>
                                        <p:tav fmla="" tm="0">
                                          <p:val>
                                            <p:strVal val="0"/>
                                          </p:val>
                                        </p:tav>
                                        <p:tav fmla="" tm="100000">
                                          <p:val>
                                            <p:strVal val="#ppt_h"/>
                                          </p:val>
                                        </p:tav>
                                      </p:tavLst>
                                    </p:anim>
                                  </p:childTnLst>
                                </p:cTn>
                              </p:par>
                            </p:childTnLst>
                          </p:cTn>
                        </p:par>
                        <p:par>
                          <p:cTn fill="hold">
                            <p:stCondLst>
                              <p:cond delay="26000"/>
                            </p:stCondLst>
                            <p:childTnLst>
                              <p:par>
                                <p:cTn fill="hold" nodeType="afterEffect" presetClass="entr" presetID="23" presetSubtype="16">
                                  <p:stCondLst>
                                    <p:cond delay="1000"/>
                                  </p:stCondLst>
                                  <p:childTnLst>
                                    <p:set>
                                      <p:cBhvr>
                                        <p:cTn dur="1" fill="hold">
                                          <p:stCondLst>
                                            <p:cond delay="0"/>
                                          </p:stCondLst>
                                        </p:cTn>
                                        <p:tgtEl>
                                          <p:spTgt spid="644"/>
                                        </p:tgtEl>
                                        <p:attrNameLst>
                                          <p:attrName>style.visibility</p:attrName>
                                        </p:attrNameLst>
                                      </p:cBhvr>
                                      <p:to>
                                        <p:strVal val="visible"/>
                                      </p:to>
                                    </p:set>
                                    <p:anim calcmode="lin" valueType="num">
                                      <p:cBhvr additive="base">
                                        <p:cTn dur="1000"/>
                                        <p:tgtEl>
                                          <p:spTgt spid="644"/>
                                        </p:tgtEl>
                                        <p:attrNameLst>
                                          <p:attrName>ppt_w</p:attrName>
                                        </p:attrNameLst>
                                      </p:cBhvr>
                                      <p:tavLst>
                                        <p:tav fmla="" tm="0">
                                          <p:val>
                                            <p:strVal val="0"/>
                                          </p:val>
                                        </p:tav>
                                        <p:tav fmla="" tm="100000">
                                          <p:val>
                                            <p:strVal val="#ppt_w"/>
                                          </p:val>
                                        </p:tav>
                                      </p:tavLst>
                                    </p:anim>
                                    <p:anim calcmode="lin" valueType="num">
                                      <p:cBhvr additive="base">
                                        <p:cTn dur="1000"/>
                                        <p:tgtEl>
                                          <p:spTgt spid="644"/>
                                        </p:tgtEl>
                                        <p:attrNameLst>
                                          <p:attrName>ppt_h</p:attrName>
                                        </p:attrNameLst>
                                      </p:cBhvr>
                                      <p:tavLst>
                                        <p:tav fmla="" tm="0">
                                          <p:val>
                                            <p:strVal val="0"/>
                                          </p:val>
                                        </p:tav>
                                        <p:tav fmla="" tm="100000">
                                          <p:val>
                                            <p:strVal val="#ppt_h"/>
                                          </p:val>
                                        </p:tav>
                                      </p:tavLst>
                                    </p:anim>
                                  </p:childTnLst>
                                </p:cTn>
                              </p:par>
                            </p:childTnLst>
                          </p:cTn>
                        </p:par>
                        <p:par>
                          <p:cTn fill="hold">
                            <p:stCondLst>
                              <p:cond delay="27000"/>
                            </p:stCondLst>
                            <p:childTnLst>
                              <p:par>
                                <p:cTn fill="hold" nodeType="afterEffect" presetClass="entr" presetID="23" presetSubtype="16">
                                  <p:stCondLst>
                                    <p:cond delay="1000"/>
                                  </p:stCondLst>
                                  <p:childTnLst>
                                    <p:set>
                                      <p:cBhvr>
                                        <p:cTn dur="1" fill="hold">
                                          <p:stCondLst>
                                            <p:cond delay="0"/>
                                          </p:stCondLst>
                                        </p:cTn>
                                        <p:tgtEl>
                                          <p:spTgt spid="645"/>
                                        </p:tgtEl>
                                        <p:attrNameLst>
                                          <p:attrName>style.visibility</p:attrName>
                                        </p:attrNameLst>
                                      </p:cBhvr>
                                      <p:to>
                                        <p:strVal val="visible"/>
                                      </p:to>
                                    </p:set>
                                    <p:anim calcmode="lin" valueType="num">
                                      <p:cBhvr additive="base">
                                        <p:cTn dur="1000"/>
                                        <p:tgtEl>
                                          <p:spTgt spid="645"/>
                                        </p:tgtEl>
                                        <p:attrNameLst>
                                          <p:attrName>ppt_w</p:attrName>
                                        </p:attrNameLst>
                                      </p:cBhvr>
                                      <p:tavLst>
                                        <p:tav fmla="" tm="0">
                                          <p:val>
                                            <p:strVal val="0"/>
                                          </p:val>
                                        </p:tav>
                                        <p:tav fmla="" tm="100000">
                                          <p:val>
                                            <p:strVal val="#ppt_w"/>
                                          </p:val>
                                        </p:tav>
                                      </p:tavLst>
                                    </p:anim>
                                    <p:anim calcmode="lin" valueType="num">
                                      <p:cBhvr additive="base">
                                        <p:cTn dur="1000"/>
                                        <p:tgtEl>
                                          <p:spTgt spid="645"/>
                                        </p:tgtEl>
                                        <p:attrNameLst>
                                          <p:attrName>ppt_h</p:attrName>
                                        </p:attrNameLst>
                                      </p:cBhvr>
                                      <p:tavLst>
                                        <p:tav fmla="" tm="0">
                                          <p:val>
                                            <p:strVal val="0"/>
                                          </p:val>
                                        </p:tav>
                                        <p:tav fmla="" tm="100000">
                                          <p:val>
                                            <p:strVal val="#ppt_h"/>
                                          </p:val>
                                        </p:tav>
                                      </p:tavLst>
                                    </p:anim>
                                  </p:childTnLst>
                                </p:cTn>
                              </p:par>
                            </p:childTnLst>
                          </p:cTn>
                        </p:par>
                        <p:par>
                          <p:cTn fill="hold">
                            <p:stCondLst>
                              <p:cond delay="28000"/>
                            </p:stCondLst>
                            <p:childTnLst>
                              <p:par>
                                <p:cTn fill="hold" nodeType="afterEffect" presetClass="entr" presetID="23" presetSubtype="16">
                                  <p:stCondLst>
                                    <p:cond delay="1000"/>
                                  </p:stCondLst>
                                  <p:childTnLst>
                                    <p:set>
                                      <p:cBhvr>
                                        <p:cTn dur="1" fill="hold">
                                          <p:stCondLst>
                                            <p:cond delay="0"/>
                                          </p:stCondLst>
                                        </p:cTn>
                                        <p:tgtEl>
                                          <p:spTgt spid="646"/>
                                        </p:tgtEl>
                                        <p:attrNameLst>
                                          <p:attrName>style.visibility</p:attrName>
                                        </p:attrNameLst>
                                      </p:cBhvr>
                                      <p:to>
                                        <p:strVal val="visible"/>
                                      </p:to>
                                    </p:set>
                                    <p:anim calcmode="lin" valueType="num">
                                      <p:cBhvr additive="base">
                                        <p:cTn dur="1000"/>
                                        <p:tgtEl>
                                          <p:spTgt spid="646"/>
                                        </p:tgtEl>
                                        <p:attrNameLst>
                                          <p:attrName>ppt_w</p:attrName>
                                        </p:attrNameLst>
                                      </p:cBhvr>
                                      <p:tavLst>
                                        <p:tav fmla="" tm="0">
                                          <p:val>
                                            <p:strVal val="0"/>
                                          </p:val>
                                        </p:tav>
                                        <p:tav fmla="" tm="100000">
                                          <p:val>
                                            <p:strVal val="#ppt_w"/>
                                          </p:val>
                                        </p:tav>
                                      </p:tavLst>
                                    </p:anim>
                                    <p:anim calcmode="lin" valueType="num">
                                      <p:cBhvr additive="base">
                                        <p:cTn dur="1000"/>
                                        <p:tgtEl>
                                          <p:spTgt spid="646"/>
                                        </p:tgtEl>
                                        <p:attrNameLst>
                                          <p:attrName>ppt_h</p:attrName>
                                        </p:attrNameLst>
                                      </p:cBhvr>
                                      <p:tavLst>
                                        <p:tav fmla="" tm="0">
                                          <p:val>
                                            <p:strVal val="0"/>
                                          </p:val>
                                        </p:tav>
                                        <p:tav fmla="" tm="100000">
                                          <p:val>
                                            <p:strVal val="#ppt_h"/>
                                          </p:val>
                                        </p:tav>
                                      </p:tavLst>
                                    </p:anim>
                                  </p:childTnLst>
                                </p:cTn>
                              </p:par>
                            </p:childTnLst>
                          </p:cTn>
                        </p:par>
                        <p:par>
                          <p:cTn fill="hold">
                            <p:stCondLst>
                              <p:cond delay="29000"/>
                            </p:stCondLst>
                            <p:childTnLst>
                              <p:par>
                                <p:cTn fill="hold" nodeType="afterEffect" presetClass="entr" presetID="23" presetSubtype="16">
                                  <p:stCondLst>
                                    <p:cond delay="1000"/>
                                  </p:stCondLst>
                                  <p:childTnLst>
                                    <p:set>
                                      <p:cBhvr>
                                        <p:cTn dur="1" fill="hold">
                                          <p:stCondLst>
                                            <p:cond delay="0"/>
                                          </p:stCondLst>
                                        </p:cTn>
                                        <p:tgtEl>
                                          <p:spTgt spid="647"/>
                                        </p:tgtEl>
                                        <p:attrNameLst>
                                          <p:attrName>style.visibility</p:attrName>
                                        </p:attrNameLst>
                                      </p:cBhvr>
                                      <p:to>
                                        <p:strVal val="visible"/>
                                      </p:to>
                                    </p:set>
                                    <p:anim calcmode="lin" valueType="num">
                                      <p:cBhvr additive="base">
                                        <p:cTn dur="1000"/>
                                        <p:tgtEl>
                                          <p:spTgt spid="647"/>
                                        </p:tgtEl>
                                        <p:attrNameLst>
                                          <p:attrName>ppt_w</p:attrName>
                                        </p:attrNameLst>
                                      </p:cBhvr>
                                      <p:tavLst>
                                        <p:tav fmla="" tm="0">
                                          <p:val>
                                            <p:strVal val="0"/>
                                          </p:val>
                                        </p:tav>
                                        <p:tav fmla="" tm="100000">
                                          <p:val>
                                            <p:strVal val="#ppt_w"/>
                                          </p:val>
                                        </p:tav>
                                      </p:tavLst>
                                    </p:anim>
                                    <p:anim calcmode="lin" valueType="num">
                                      <p:cBhvr additive="base">
                                        <p:cTn dur="1000"/>
                                        <p:tgtEl>
                                          <p:spTgt spid="647"/>
                                        </p:tgtEl>
                                        <p:attrNameLst>
                                          <p:attrName>ppt_h</p:attrName>
                                        </p:attrNameLst>
                                      </p:cBhvr>
                                      <p:tavLst>
                                        <p:tav fmla="" tm="0">
                                          <p:val>
                                            <p:strVal val="0"/>
                                          </p:val>
                                        </p:tav>
                                        <p:tav fmla="" tm="100000">
                                          <p:val>
                                            <p:strVal val="#ppt_h"/>
                                          </p:val>
                                        </p:tav>
                                      </p:tavLst>
                                    </p:anim>
                                  </p:childTnLst>
                                </p:cTn>
                              </p:par>
                            </p:childTnLst>
                          </p:cTn>
                        </p:par>
                        <p:par>
                          <p:cTn fill="hold">
                            <p:stCondLst>
                              <p:cond delay="30000"/>
                            </p:stCondLst>
                            <p:childTnLst>
                              <p:par>
                                <p:cTn fill="hold" nodeType="afterEffect" presetClass="entr" presetID="23" presetSubtype="16">
                                  <p:stCondLst>
                                    <p:cond delay="1000"/>
                                  </p:stCondLst>
                                  <p:childTnLst>
                                    <p:set>
                                      <p:cBhvr>
                                        <p:cTn dur="1" fill="hold">
                                          <p:stCondLst>
                                            <p:cond delay="0"/>
                                          </p:stCondLst>
                                        </p:cTn>
                                        <p:tgtEl>
                                          <p:spTgt spid="648"/>
                                        </p:tgtEl>
                                        <p:attrNameLst>
                                          <p:attrName>style.visibility</p:attrName>
                                        </p:attrNameLst>
                                      </p:cBhvr>
                                      <p:to>
                                        <p:strVal val="visible"/>
                                      </p:to>
                                    </p:set>
                                    <p:anim calcmode="lin" valueType="num">
                                      <p:cBhvr additive="base">
                                        <p:cTn dur="1000"/>
                                        <p:tgtEl>
                                          <p:spTgt spid="648"/>
                                        </p:tgtEl>
                                        <p:attrNameLst>
                                          <p:attrName>ppt_w</p:attrName>
                                        </p:attrNameLst>
                                      </p:cBhvr>
                                      <p:tavLst>
                                        <p:tav fmla="" tm="0">
                                          <p:val>
                                            <p:strVal val="0"/>
                                          </p:val>
                                        </p:tav>
                                        <p:tav fmla="" tm="100000">
                                          <p:val>
                                            <p:strVal val="#ppt_w"/>
                                          </p:val>
                                        </p:tav>
                                      </p:tavLst>
                                    </p:anim>
                                    <p:anim calcmode="lin" valueType="num">
                                      <p:cBhvr additive="base">
                                        <p:cTn dur="1000"/>
                                        <p:tgtEl>
                                          <p:spTgt spid="648"/>
                                        </p:tgtEl>
                                        <p:attrNameLst>
                                          <p:attrName>ppt_h</p:attrName>
                                        </p:attrNameLst>
                                      </p:cBhvr>
                                      <p:tavLst>
                                        <p:tav fmla="" tm="0">
                                          <p:val>
                                            <p:strVal val="0"/>
                                          </p:val>
                                        </p:tav>
                                        <p:tav fmla="" tm="100000">
                                          <p:val>
                                            <p:strVal val="#ppt_h"/>
                                          </p:val>
                                        </p:tav>
                                      </p:tavLst>
                                    </p:anim>
                                  </p:childTnLst>
                                </p:cTn>
                              </p:par>
                            </p:childTnLst>
                          </p:cTn>
                        </p:par>
                        <p:par>
                          <p:cTn fill="hold">
                            <p:stCondLst>
                              <p:cond delay="31000"/>
                            </p:stCondLst>
                            <p:childTnLst>
                              <p:par>
                                <p:cTn fill="hold" nodeType="afterEffect" presetClass="entr" presetID="23" presetSubtype="16">
                                  <p:stCondLst>
                                    <p:cond delay="1000"/>
                                  </p:stCondLst>
                                  <p:childTnLst>
                                    <p:set>
                                      <p:cBhvr>
                                        <p:cTn dur="1" fill="hold">
                                          <p:stCondLst>
                                            <p:cond delay="0"/>
                                          </p:stCondLst>
                                        </p:cTn>
                                        <p:tgtEl>
                                          <p:spTgt spid="649"/>
                                        </p:tgtEl>
                                        <p:attrNameLst>
                                          <p:attrName>style.visibility</p:attrName>
                                        </p:attrNameLst>
                                      </p:cBhvr>
                                      <p:to>
                                        <p:strVal val="visible"/>
                                      </p:to>
                                    </p:set>
                                    <p:anim calcmode="lin" valueType="num">
                                      <p:cBhvr additive="base">
                                        <p:cTn dur="1000"/>
                                        <p:tgtEl>
                                          <p:spTgt spid="649"/>
                                        </p:tgtEl>
                                        <p:attrNameLst>
                                          <p:attrName>ppt_w</p:attrName>
                                        </p:attrNameLst>
                                      </p:cBhvr>
                                      <p:tavLst>
                                        <p:tav fmla="" tm="0">
                                          <p:val>
                                            <p:strVal val="0"/>
                                          </p:val>
                                        </p:tav>
                                        <p:tav fmla="" tm="100000">
                                          <p:val>
                                            <p:strVal val="#ppt_w"/>
                                          </p:val>
                                        </p:tav>
                                      </p:tavLst>
                                    </p:anim>
                                    <p:anim calcmode="lin" valueType="num">
                                      <p:cBhvr additive="base">
                                        <p:cTn dur="1000"/>
                                        <p:tgtEl>
                                          <p:spTgt spid="649"/>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1" name="Shape 691"/>
        <p:cNvGrpSpPr/>
        <p:nvPr/>
      </p:nvGrpSpPr>
      <p:grpSpPr>
        <a:xfrm>
          <a:off x="0" y="0"/>
          <a:ext cx="0" cy="0"/>
          <a:chOff x="0" y="0"/>
          <a:chExt cx="0" cy="0"/>
        </a:xfrm>
      </p:grpSpPr>
      <p:sp>
        <p:nvSpPr>
          <p:cNvPr id="692" name="Google Shape;692;p38"/>
          <p:cNvSpPr/>
          <p:nvPr/>
        </p:nvSpPr>
        <p:spPr>
          <a:xfrm>
            <a:off x="1422790" y="256480"/>
            <a:ext cx="6912900" cy="537670"/>
          </a:xfrm>
          <a:prstGeom prst="rect">
            <a:avLst/>
          </a:prstGeom>
          <a:solidFill>
            <a:srgbClr val="F05A4E"/>
          </a:solidFill>
          <a:ln cap="flat" cmpd="sng" w="1905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400">
                <a:solidFill>
                  <a:schemeClr val="lt1"/>
                </a:solidFill>
                <a:latin typeface="Times New Roman"/>
                <a:ea typeface="Times New Roman"/>
                <a:cs typeface="Times New Roman"/>
                <a:sym typeface="Times New Roman"/>
              </a:rPr>
              <a:t>ĐÁP ÁN (50 đốt tre)</a:t>
            </a:r>
            <a:endParaRPr/>
          </a:p>
        </p:txBody>
      </p:sp>
      <p:sp>
        <p:nvSpPr>
          <p:cNvPr id="693" name="Google Shape;693;p38"/>
          <p:cNvSpPr/>
          <p:nvPr/>
        </p:nvSpPr>
        <p:spPr>
          <a:xfrm>
            <a:off x="1292945" y="256480"/>
            <a:ext cx="91440" cy="548640"/>
          </a:xfrm>
          <a:prstGeom prst="rect">
            <a:avLst/>
          </a:prstGeom>
          <a:solidFill>
            <a:srgbClr val="FBFDA5"/>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94" name="Google Shape;694;p38"/>
          <p:cNvSpPr/>
          <p:nvPr/>
        </p:nvSpPr>
        <p:spPr>
          <a:xfrm>
            <a:off x="1177730" y="256480"/>
            <a:ext cx="91440" cy="537670"/>
          </a:xfrm>
          <a:prstGeom prst="rect">
            <a:avLst/>
          </a:prstGeom>
          <a:solidFill>
            <a:schemeClr val="accent3"/>
          </a:solidFill>
          <a:ln cap="flat" cmpd="sng" w="25400">
            <a:solidFill>
              <a:srgbClr val="7188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nh Dong (179)" id="695" name="Google Shape;695;p38"/>
          <p:cNvPicPr preferRelativeResize="0"/>
          <p:nvPr/>
        </p:nvPicPr>
        <p:blipFill rotWithShape="1">
          <a:blip r:embed="rId3">
            <a:alphaModFix/>
          </a:blip>
          <a:srcRect b="0" l="0" r="0" t="0"/>
          <a:stretch/>
        </p:blipFill>
        <p:spPr>
          <a:xfrm>
            <a:off x="1020160" y="-86116"/>
            <a:ext cx="2476500" cy="381001"/>
          </a:xfrm>
          <a:prstGeom prst="rect">
            <a:avLst/>
          </a:prstGeom>
          <a:noFill/>
          <a:ln>
            <a:noFill/>
          </a:ln>
        </p:spPr>
      </p:pic>
      <p:pic>
        <p:nvPicPr>
          <p:cNvPr descr="Anh Dong (179)" id="696" name="Google Shape;696;p38"/>
          <p:cNvPicPr preferRelativeResize="0"/>
          <p:nvPr/>
        </p:nvPicPr>
        <p:blipFill rotWithShape="1">
          <a:blip r:embed="rId3">
            <a:alphaModFix/>
          </a:blip>
          <a:srcRect b="0" l="0" r="0" t="0"/>
          <a:stretch/>
        </p:blipFill>
        <p:spPr>
          <a:xfrm>
            <a:off x="3516485" y="-89165"/>
            <a:ext cx="2476500" cy="381001"/>
          </a:xfrm>
          <a:prstGeom prst="rect">
            <a:avLst/>
          </a:prstGeom>
          <a:noFill/>
          <a:ln>
            <a:noFill/>
          </a:ln>
        </p:spPr>
      </p:pic>
      <p:pic>
        <p:nvPicPr>
          <p:cNvPr descr="Anh Dong (179)" id="697" name="Google Shape;697;p38"/>
          <p:cNvPicPr preferRelativeResize="0"/>
          <p:nvPr/>
        </p:nvPicPr>
        <p:blipFill rotWithShape="1">
          <a:blip r:embed="rId3">
            <a:alphaModFix/>
          </a:blip>
          <a:srcRect b="0" l="0" r="0" t="0"/>
          <a:stretch/>
        </p:blipFill>
        <p:spPr>
          <a:xfrm>
            <a:off x="5936000" y="-89165"/>
            <a:ext cx="2476500" cy="381001"/>
          </a:xfrm>
          <a:prstGeom prst="rect">
            <a:avLst/>
          </a:prstGeom>
          <a:noFill/>
          <a:ln>
            <a:noFill/>
          </a:ln>
        </p:spPr>
      </p:pic>
      <p:grpSp>
        <p:nvGrpSpPr>
          <p:cNvPr id="698" name="Google Shape;698;p38"/>
          <p:cNvGrpSpPr/>
          <p:nvPr/>
        </p:nvGrpSpPr>
        <p:grpSpPr>
          <a:xfrm>
            <a:off x="6415440" y="881930"/>
            <a:ext cx="186540" cy="652884"/>
            <a:chOff x="4187949" y="1611625"/>
            <a:chExt cx="274321" cy="960125"/>
          </a:xfrm>
        </p:grpSpPr>
        <p:sp>
          <p:nvSpPr>
            <p:cNvPr id="699" name="Google Shape;699;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00" name="Google Shape;700;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01" name="Google Shape;701;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702" name="Google Shape;702;p38"/>
          <p:cNvGrpSpPr/>
          <p:nvPr/>
        </p:nvGrpSpPr>
        <p:grpSpPr>
          <a:xfrm rot="-5400000">
            <a:off x="5320898" y="1746043"/>
            <a:ext cx="192025" cy="1228958"/>
            <a:chOff x="4341570" y="2917396"/>
            <a:chExt cx="192025" cy="1228958"/>
          </a:xfrm>
        </p:grpSpPr>
        <p:grpSp>
          <p:nvGrpSpPr>
            <p:cNvPr id="703" name="Google Shape;703;p38"/>
            <p:cNvGrpSpPr/>
            <p:nvPr/>
          </p:nvGrpSpPr>
          <p:grpSpPr>
            <a:xfrm>
              <a:off x="4341570" y="3493470"/>
              <a:ext cx="186540" cy="652884"/>
              <a:chOff x="4187949" y="1611625"/>
              <a:chExt cx="274321" cy="960125"/>
            </a:xfrm>
          </p:grpSpPr>
          <p:sp>
            <p:nvSpPr>
              <p:cNvPr id="704" name="Google Shape;704;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05" name="Google Shape;705;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06" name="Google Shape;706;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707" name="Google Shape;707;p38"/>
            <p:cNvGrpSpPr/>
            <p:nvPr/>
          </p:nvGrpSpPr>
          <p:grpSpPr>
            <a:xfrm>
              <a:off x="4347055" y="2917396"/>
              <a:ext cx="186540" cy="652884"/>
              <a:chOff x="4187949" y="1611625"/>
              <a:chExt cx="274321" cy="960125"/>
            </a:xfrm>
          </p:grpSpPr>
          <p:sp>
            <p:nvSpPr>
              <p:cNvPr id="708" name="Google Shape;708;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09" name="Google Shape;709;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10" name="Google Shape;710;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711" name="Google Shape;711;p38"/>
          <p:cNvGrpSpPr/>
          <p:nvPr/>
        </p:nvGrpSpPr>
        <p:grpSpPr>
          <a:xfrm rot="1642112">
            <a:off x="2001767" y="2355084"/>
            <a:ext cx="192025" cy="1228958"/>
            <a:chOff x="5762555" y="3069796"/>
            <a:chExt cx="192025" cy="1228958"/>
          </a:xfrm>
        </p:grpSpPr>
        <p:grpSp>
          <p:nvGrpSpPr>
            <p:cNvPr id="712" name="Google Shape;712;p38"/>
            <p:cNvGrpSpPr/>
            <p:nvPr/>
          </p:nvGrpSpPr>
          <p:grpSpPr>
            <a:xfrm>
              <a:off x="5762555" y="3645870"/>
              <a:ext cx="186540" cy="652884"/>
              <a:chOff x="4187949" y="1611625"/>
              <a:chExt cx="274321" cy="960125"/>
            </a:xfrm>
          </p:grpSpPr>
          <p:sp>
            <p:nvSpPr>
              <p:cNvPr id="713" name="Google Shape;713;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14" name="Google Shape;714;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15" name="Google Shape;715;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716" name="Google Shape;716;p38"/>
            <p:cNvGrpSpPr/>
            <p:nvPr/>
          </p:nvGrpSpPr>
          <p:grpSpPr>
            <a:xfrm>
              <a:off x="5768040" y="3069796"/>
              <a:ext cx="186540" cy="652884"/>
              <a:chOff x="4187949" y="1611625"/>
              <a:chExt cx="274321" cy="960125"/>
            </a:xfrm>
          </p:grpSpPr>
          <p:sp>
            <p:nvSpPr>
              <p:cNvPr id="717" name="Google Shape;717;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18" name="Google Shape;718;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19" name="Google Shape;719;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720" name="Google Shape;720;p38"/>
          <p:cNvGrpSpPr/>
          <p:nvPr/>
        </p:nvGrpSpPr>
        <p:grpSpPr>
          <a:xfrm>
            <a:off x="4264760" y="2610155"/>
            <a:ext cx="194927" cy="1818796"/>
            <a:chOff x="4725620" y="2494940"/>
            <a:chExt cx="194927" cy="1818796"/>
          </a:xfrm>
        </p:grpSpPr>
        <p:grpSp>
          <p:nvGrpSpPr>
            <p:cNvPr id="721" name="Google Shape;721;p38"/>
            <p:cNvGrpSpPr/>
            <p:nvPr/>
          </p:nvGrpSpPr>
          <p:grpSpPr>
            <a:xfrm>
              <a:off x="4728522" y="3084778"/>
              <a:ext cx="192025" cy="1228958"/>
              <a:chOff x="5762555" y="3069796"/>
              <a:chExt cx="192025" cy="1228958"/>
            </a:xfrm>
          </p:grpSpPr>
          <p:grpSp>
            <p:nvGrpSpPr>
              <p:cNvPr id="722" name="Google Shape;722;p38"/>
              <p:cNvGrpSpPr/>
              <p:nvPr/>
            </p:nvGrpSpPr>
            <p:grpSpPr>
              <a:xfrm>
                <a:off x="5762555" y="3645870"/>
                <a:ext cx="186540" cy="652884"/>
                <a:chOff x="4187949" y="1611625"/>
                <a:chExt cx="274321" cy="960125"/>
              </a:xfrm>
            </p:grpSpPr>
            <p:sp>
              <p:nvSpPr>
                <p:cNvPr id="723" name="Google Shape;723;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24" name="Google Shape;724;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25" name="Google Shape;725;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726" name="Google Shape;726;p38"/>
              <p:cNvGrpSpPr/>
              <p:nvPr/>
            </p:nvGrpSpPr>
            <p:grpSpPr>
              <a:xfrm>
                <a:off x="5768040" y="3069796"/>
                <a:ext cx="186540" cy="652884"/>
                <a:chOff x="4187949" y="1611625"/>
                <a:chExt cx="274321" cy="960125"/>
              </a:xfrm>
            </p:grpSpPr>
            <p:sp>
              <p:nvSpPr>
                <p:cNvPr id="727" name="Google Shape;727;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28" name="Google Shape;728;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29" name="Google Shape;729;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730" name="Google Shape;730;p38"/>
            <p:cNvGrpSpPr/>
            <p:nvPr/>
          </p:nvGrpSpPr>
          <p:grpSpPr>
            <a:xfrm>
              <a:off x="4725620" y="2494940"/>
              <a:ext cx="186540" cy="652884"/>
              <a:chOff x="4187949" y="1611625"/>
              <a:chExt cx="274321" cy="960125"/>
            </a:xfrm>
          </p:grpSpPr>
          <p:sp>
            <p:nvSpPr>
              <p:cNvPr id="731" name="Google Shape;731;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32" name="Google Shape;732;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33" name="Google Shape;733;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734" name="Google Shape;734;p38"/>
          <p:cNvGrpSpPr/>
          <p:nvPr/>
        </p:nvGrpSpPr>
        <p:grpSpPr>
          <a:xfrm rot="-1954621">
            <a:off x="7167182" y="2903606"/>
            <a:ext cx="194927" cy="1818796"/>
            <a:chOff x="5644438" y="2519582"/>
            <a:chExt cx="194927" cy="1818796"/>
          </a:xfrm>
        </p:grpSpPr>
        <p:grpSp>
          <p:nvGrpSpPr>
            <p:cNvPr id="735" name="Google Shape;735;p38"/>
            <p:cNvGrpSpPr/>
            <p:nvPr/>
          </p:nvGrpSpPr>
          <p:grpSpPr>
            <a:xfrm>
              <a:off x="5647340" y="3109420"/>
              <a:ext cx="192025" cy="1228958"/>
              <a:chOff x="5762555" y="3069796"/>
              <a:chExt cx="192025" cy="1228958"/>
            </a:xfrm>
          </p:grpSpPr>
          <p:grpSp>
            <p:nvGrpSpPr>
              <p:cNvPr id="736" name="Google Shape;736;p38"/>
              <p:cNvGrpSpPr/>
              <p:nvPr/>
            </p:nvGrpSpPr>
            <p:grpSpPr>
              <a:xfrm>
                <a:off x="5762555" y="3645870"/>
                <a:ext cx="186540" cy="652884"/>
                <a:chOff x="4187949" y="1611625"/>
                <a:chExt cx="274321" cy="960125"/>
              </a:xfrm>
            </p:grpSpPr>
            <p:sp>
              <p:nvSpPr>
                <p:cNvPr id="737" name="Google Shape;737;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38" name="Google Shape;738;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39" name="Google Shape;739;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740" name="Google Shape;740;p38"/>
              <p:cNvGrpSpPr/>
              <p:nvPr/>
            </p:nvGrpSpPr>
            <p:grpSpPr>
              <a:xfrm>
                <a:off x="5768040" y="3069796"/>
                <a:ext cx="186540" cy="652884"/>
                <a:chOff x="4187949" y="1611625"/>
                <a:chExt cx="274321" cy="960125"/>
              </a:xfrm>
            </p:grpSpPr>
            <p:sp>
              <p:nvSpPr>
                <p:cNvPr id="741" name="Google Shape;741;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42" name="Google Shape;742;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43" name="Google Shape;743;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744" name="Google Shape;744;p38"/>
            <p:cNvGrpSpPr/>
            <p:nvPr/>
          </p:nvGrpSpPr>
          <p:grpSpPr>
            <a:xfrm>
              <a:off x="5644438" y="2519582"/>
              <a:ext cx="186540" cy="652884"/>
              <a:chOff x="4187949" y="1611625"/>
              <a:chExt cx="274321" cy="960125"/>
            </a:xfrm>
          </p:grpSpPr>
          <p:sp>
            <p:nvSpPr>
              <p:cNvPr id="745" name="Google Shape;745;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46" name="Google Shape;746;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47" name="Google Shape;747;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748" name="Google Shape;748;p38"/>
          <p:cNvGrpSpPr/>
          <p:nvPr/>
        </p:nvGrpSpPr>
        <p:grpSpPr>
          <a:xfrm rot="4358638">
            <a:off x="3911734" y="254769"/>
            <a:ext cx="194927" cy="2381109"/>
            <a:chOff x="3458255" y="1573220"/>
            <a:chExt cx="194927" cy="2381109"/>
          </a:xfrm>
        </p:grpSpPr>
        <p:grpSp>
          <p:nvGrpSpPr>
            <p:cNvPr id="749" name="Google Shape;749;p38"/>
            <p:cNvGrpSpPr/>
            <p:nvPr/>
          </p:nvGrpSpPr>
          <p:grpSpPr>
            <a:xfrm>
              <a:off x="3458255" y="1573220"/>
              <a:ext cx="194927" cy="1818796"/>
              <a:chOff x="5644438" y="2519582"/>
              <a:chExt cx="194927" cy="1818796"/>
            </a:xfrm>
          </p:grpSpPr>
          <p:grpSp>
            <p:nvGrpSpPr>
              <p:cNvPr id="750" name="Google Shape;750;p38"/>
              <p:cNvGrpSpPr/>
              <p:nvPr/>
            </p:nvGrpSpPr>
            <p:grpSpPr>
              <a:xfrm>
                <a:off x="5647340" y="3109420"/>
                <a:ext cx="192025" cy="1228958"/>
                <a:chOff x="5762555" y="3069796"/>
                <a:chExt cx="192025" cy="1228958"/>
              </a:xfrm>
            </p:grpSpPr>
            <p:grpSp>
              <p:nvGrpSpPr>
                <p:cNvPr id="751" name="Google Shape;751;p38"/>
                <p:cNvGrpSpPr/>
                <p:nvPr/>
              </p:nvGrpSpPr>
              <p:grpSpPr>
                <a:xfrm>
                  <a:off x="5762555" y="3645870"/>
                  <a:ext cx="186540" cy="652884"/>
                  <a:chOff x="4187949" y="1611625"/>
                  <a:chExt cx="274321" cy="960125"/>
                </a:xfrm>
              </p:grpSpPr>
              <p:sp>
                <p:nvSpPr>
                  <p:cNvPr id="752" name="Google Shape;752;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53" name="Google Shape;753;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54" name="Google Shape;754;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755" name="Google Shape;755;p38"/>
                <p:cNvGrpSpPr/>
                <p:nvPr/>
              </p:nvGrpSpPr>
              <p:grpSpPr>
                <a:xfrm>
                  <a:off x="5768040" y="3069796"/>
                  <a:ext cx="186540" cy="652884"/>
                  <a:chOff x="4187949" y="1611625"/>
                  <a:chExt cx="274321" cy="960125"/>
                </a:xfrm>
              </p:grpSpPr>
              <p:sp>
                <p:nvSpPr>
                  <p:cNvPr id="756" name="Google Shape;756;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57" name="Google Shape;757;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58" name="Google Shape;758;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759" name="Google Shape;759;p38"/>
              <p:cNvGrpSpPr/>
              <p:nvPr/>
            </p:nvGrpSpPr>
            <p:grpSpPr>
              <a:xfrm>
                <a:off x="5644438" y="2519582"/>
                <a:ext cx="186540" cy="652884"/>
                <a:chOff x="4187949" y="1611625"/>
                <a:chExt cx="274321" cy="960125"/>
              </a:xfrm>
            </p:grpSpPr>
            <p:sp>
              <p:nvSpPr>
                <p:cNvPr id="760" name="Google Shape;760;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61" name="Google Shape;761;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62" name="Google Shape;762;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763" name="Google Shape;763;p38"/>
            <p:cNvGrpSpPr/>
            <p:nvPr/>
          </p:nvGrpSpPr>
          <p:grpSpPr>
            <a:xfrm>
              <a:off x="3458255" y="3301445"/>
              <a:ext cx="186540" cy="652884"/>
              <a:chOff x="4187949" y="1611625"/>
              <a:chExt cx="274321" cy="960125"/>
            </a:xfrm>
          </p:grpSpPr>
          <p:sp>
            <p:nvSpPr>
              <p:cNvPr id="764" name="Google Shape;764;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65" name="Google Shape;765;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66" name="Google Shape;766;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767" name="Google Shape;767;p38"/>
          <p:cNvGrpSpPr/>
          <p:nvPr/>
        </p:nvGrpSpPr>
        <p:grpSpPr>
          <a:xfrm rot="-3278989">
            <a:off x="7806279" y="1381411"/>
            <a:ext cx="194927" cy="2381109"/>
            <a:chOff x="3993023" y="1725620"/>
            <a:chExt cx="194927" cy="2381109"/>
          </a:xfrm>
        </p:grpSpPr>
        <p:grpSp>
          <p:nvGrpSpPr>
            <p:cNvPr id="768" name="Google Shape;768;p38"/>
            <p:cNvGrpSpPr/>
            <p:nvPr/>
          </p:nvGrpSpPr>
          <p:grpSpPr>
            <a:xfrm>
              <a:off x="3993023" y="1725620"/>
              <a:ext cx="194927" cy="1818796"/>
              <a:chOff x="5644438" y="2519582"/>
              <a:chExt cx="194927" cy="1818796"/>
            </a:xfrm>
          </p:grpSpPr>
          <p:grpSp>
            <p:nvGrpSpPr>
              <p:cNvPr id="769" name="Google Shape;769;p38"/>
              <p:cNvGrpSpPr/>
              <p:nvPr/>
            </p:nvGrpSpPr>
            <p:grpSpPr>
              <a:xfrm>
                <a:off x="5647340" y="3109420"/>
                <a:ext cx="192025" cy="1228958"/>
                <a:chOff x="5762555" y="3069796"/>
                <a:chExt cx="192025" cy="1228958"/>
              </a:xfrm>
            </p:grpSpPr>
            <p:grpSp>
              <p:nvGrpSpPr>
                <p:cNvPr id="770" name="Google Shape;770;p38"/>
                <p:cNvGrpSpPr/>
                <p:nvPr/>
              </p:nvGrpSpPr>
              <p:grpSpPr>
                <a:xfrm>
                  <a:off x="5762555" y="3645870"/>
                  <a:ext cx="186540" cy="652884"/>
                  <a:chOff x="4187949" y="1611625"/>
                  <a:chExt cx="274321" cy="960125"/>
                </a:xfrm>
              </p:grpSpPr>
              <p:sp>
                <p:nvSpPr>
                  <p:cNvPr id="771" name="Google Shape;771;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72" name="Google Shape;772;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73" name="Google Shape;773;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774" name="Google Shape;774;p38"/>
                <p:cNvGrpSpPr/>
                <p:nvPr/>
              </p:nvGrpSpPr>
              <p:grpSpPr>
                <a:xfrm>
                  <a:off x="5768040" y="3069796"/>
                  <a:ext cx="186540" cy="652884"/>
                  <a:chOff x="4187949" y="1611625"/>
                  <a:chExt cx="274321" cy="960125"/>
                </a:xfrm>
              </p:grpSpPr>
              <p:sp>
                <p:nvSpPr>
                  <p:cNvPr id="775" name="Google Shape;775;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76" name="Google Shape;776;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77" name="Google Shape;777;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778" name="Google Shape;778;p38"/>
              <p:cNvGrpSpPr/>
              <p:nvPr/>
            </p:nvGrpSpPr>
            <p:grpSpPr>
              <a:xfrm>
                <a:off x="5644438" y="2519582"/>
                <a:ext cx="186540" cy="652884"/>
                <a:chOff x="4187949" y="1611625"/>
                <a:chExt cx="274321" cy="960125"/>
              </a:xfrm>
            </p:grpSpPr>
            <p:sp>
              <p:nvSpPr>
                <p:cNvPr id="779" name="Google Shape;779;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80" name="Google Shape;780;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81" name="Google Shape;781;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782" name="Google Shape;782;p38"/>
            <p:cNvGrpSpPr/>
            <p:nvPr/>
          </p:nvGrpSpPr>
          <p:grpSpPr>
            <a:xfrm>
              <a:off x="3993023" y="3453845"/>
              <a:ext cx="186540" cy="652884"/>
              <a:chOff x="4187949" y="1611625"/>
              <a:chExt cx="274321" cy="960125"/>
            </a:xfrm>
          </p:grpSpPr>
          <p:sp>
            <p:nvSpPr>
              <p:cNvPr id="783" name="Google Shape;783;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84" name="Google Shape;784;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85" name="Google Shape;785;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786" name="Google Shape;786;p38"/>
          <p:cNvGrpSpPr/>
          <p:nvPr/>
        </p:nvGrpSpPr>
        <p:grpSpPr>
          <a:xfrm>
            <a:off x="117020" y="1880460"/>
            <a:ext cx="194927" cy="2957184"/>
            <a:chOff x="1768435" y="958740"/>
            <a:chExt cx="194927" cy="2957184"/>
          </a:xfrm>
        </p:grpSpPr>
        <p:grpSp>
          <p:nvGrpSpPr>
            <p:cNvPr id="787" name="Google Shape;787;p38"/>
            <p:cNvGrpSpPr/>
            <p:nvPr/>
          </p:nvGrpSpPr>
          <p:grpSpPr>
            <a:xfrm>
              <a:off x="1768435" y="1534815"/>
              <a:ext cx="194927" cy="2381109"/>
              <a:chOff x="3458255" y="1573220"/>
              <a:chExt cx="194927" cy="2381109"/>
            </a:xfrm>
          </p:grpSpPr>
          <p:grpSp>
            <p:nvGrpSpPr>
              <p:cNvPr id="788" name="Google Shape;788;p38"/>
              <p:cNvGrpSpPr/>
              <p:nvPr/>
            </p:nvGrpSpPr>
            <p:grpSpPr>
              <a:xfrm>
                <a:off x="3458255" y="1573220"/>
                <a:ext cx="194927" cy="1818796"/>
                <a:chOff x="5644438" y="2519582"/>
                <a:chExt cx="194927" cy="1818796"/>
              </a:xfrm>
            </p:grpSpPr>
            <p:grpSp>
              <p:nvGrpSpPr>
                <p:cNvPr id="789" name="Google Shape;789;p38"/>
                <p:cNvGrpSpPr/>
                <p:nvPr/>
              </p:nvGrpSpPr>
              <p:grpSpPr>
                <a:xfrm>
                  <a:off x="5647340" y="3109420"/>
                  <a:ext cx="192025" cy="1228958"/>
                  <a:chOff x="5762555" y="3069796"/>
                  <a:chExt cx="192025" cy="1228958"/>
                </a:xfrm>
              </p:grpSpPr>
              <p:grpSp>
                <p:nvGrpSpPr>
                  <p:cNvPr id="790" name="Google Shape;790;p38"/>
                  <p:cNvGrpSpPr/>
                  <p:nvPr/>
                </p:nvGrpSpPr>
                <p:grpSpPr>
                  <a:xfrm>
                    <a:off x="5762555" y="3645870"/>
                    <a:ext cx="186540" cy="652884"/>
                    <a:chOff x="4187949" y="1611625"/>
                    <a:chExt cx="274321" cy="960125"/>
                  </a:xfrm>
                </p:grpSpPr>
                <p:sp>
                  <p:nvSpPr>
                    <p:cNvPr id="791" name="Google Shape;791;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92" name="Google Shape;792;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93" name="Google Shape;793;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794" name="Google Shape;794;p38"/>
                  <p:cNvGrpSpPr/>
                  <p:nvPr/>
                </p:nvGrpSpPr>
                <p:grpSpPr>
                  <a:xfrm>
                    <a:off x="5768040" y="3069796"/>
                    <a:ext cx="186540" cy="652884"/>
                    <a:chOff x="4187949" y="1611625"/>
                    <a:chExt cx="274321" cy="960125"/>
                  </a:xfrm>
                </p:grpSpPr>
                <p:sp>
                  <p:nvSpPr>
                    <p:cNvPr id="795" name="Google Shape;795;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96" name="Google Shape;796;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97" name="Google Shape;797;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798" name="Google Shape;798;p38"/>
                <p:cNvGrpSpPr/>
                <p:nvPr/>
              </p:nvGrpSpPr>
              <p:grpSpPr>
                <a:xfrm>
                  <a:off x="5644438" y="2519582"/>
                  <a:ext cx="186540" cy="652884"/>
                  <a:chOff x="4187949" y="1611625"/>
                  <a:chExt cx="274321" cy="960125"/>
                </a:xfrm>
              </p:grpSpPr>
              <p:sp>
                <p:nvSpPr>
                  <p:cNvPr id="799" name="Google Shape;799;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00" name="Google Shape;800;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801" name="Google Shape;801;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802" name="Google Shape;802;p38"/>
              <p:cNvGrpSpPr/>
              <p:nvPr/>
            </p:nvGrpSpPr>
            <p:grpSpPr>
              <a:xfrm>
                <a:off x="3458255" y="3301445"/>
                <a:ext cx="186540" cy="652884"/>
                <a:chOff x="4187949" y="1611625"/>
                <a:chExt cx="274321" cy="960125"/>
              </a:xfrm>
            </p:grpSpPr>
            <p:sp>
              <p:nvSpPr>
                <p:cNvPr id="803" name="Google Shape;803;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04" name="Google Shape;804;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805" name="Google Shape;805;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806" name="Google Shape;806;p38"/>
            <p:cNvGrpSpPr/>
            <p:nvPr/>
          </p:nvGrpSpPr>
          <p:grpSpPr>
            <a:xfrm>
              <a:off x="1768435" y="958740"/>
              <a:ext cx="186540" cy="652884"/>
              <a:chOff x="4187949" y="1611625"/>
              <a:chExt cx="274321" cy="960125"/>
            </a:xfrm>
          </p:grpSpPr>
          <p:sp>
            <p:nvSpPr>
              <p:cNvPr id="807" name="Google Shape;807;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08" name="Google Shape;808;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809" name="Google Shape;809;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810" name="Google Shape;810;p38"/>
          <p:cNvGrpSpPr/>
          <p:nvPr/>
        </p:nvGrpSpPr>
        <p:grpSpPr>
          <a:xfrm rot="5400000">
            <a:off x="7258898" y="3341302"/>
            <a:ext cx="194927" cy="2957184"/>
            <a:chOff x="1768435" y="958740"/>
            <a:chExt cx="194927" cy="2957184"/>
          </a:xfrm>
        </p:grpSpPr>
        <p:grpSp>
          <p:nvGrpSpPr>
            <p:cNvPr id="811" name="Google Shape;811;p38"/>
            <p:cNvGrpSpPr/>
            <p:nvPr/>
          </p:nvGrpSpPr>
          <p:grpSpPr>
            <a:xfrm>
              <a:off x="1768435" y="1534815"/>
              <a:ext cx="194927" cy="2381109"/>
              <a:chOff x="3458255" y="1573220"/>
              <a:chExt cx="194927" cy="2381109"/>
            </a:xfrm>
          </p:grpSpPr>
          <p:grpSp>
            <p:nvGrpSpPr>
              <p:cNvPr id="812" name="Google Shape;812;p38"/>
              <p:cNvGrpSpPr/>
              <p:nvPr/>
            </p:nvGrpSpPr>
            <p:grpSpPr>
              <a:xfrm>
                <a:off x="3458255" y="1573220"/>
                <a:ext cx="194927" cy="1818796"/>
                <a:chOff x="5644438" y="2519582"/>
                <a:chExt cx="194927" cy="1818796"/>
              </a:xfrm>
            </p:grpSpPr>
            <p:grpSp>
              <p:nvGrpSpPr>
                <p:cNvPr id="813" name="Google Shape;813;p38"/>
                <p:cNvGrpSpPr/>
                <p:nvPr/>
              </p:nvGrpSpPr>
              <p:grpSpPr>
                <a:xfrm>
                  <a:off x="5647340" y="3109420"/>
                  <a:ext cx="192025" cy="1228958"/>
                  <a:chOff x="5762555" y="3069796"/>
                  <a:chExt cx="192025" cy="1228958"/>
                </a:xfrm>
              </p:grpSpPr>
              <p:grpSp>
                <p:nvGrpSpPr>
                  <p:cNvPr id="814" name="Google Shape;814;p38"/>
                  <p:cNvGrpSpPr/>
                  <p:nvPr/>
                </p:nvGrpSpPr>
                <p:grpSpPr>
                  <a:xfrm>
                    <a:off x="5762555" y="3645870"/>
                    <a:ext cx="186540" cy="652884"/>
                    <a:chOff x="4187949" y="1611625"/>
                    <a:chExt cx="274321" cy="960125"/>
                  </a:xfrm>
                </p:grpSpPr>
                <p:sp>
                  <p:nvSpPr>
                    <p:cNvPr id="815" name="Google Shape;815;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16" name="Google Shape;816;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817" name="Google Shape;817;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818" name="Google Shape;818;p38"/>
                  <p:cNvGrpSpPr/>
                  <p:nvPr/>
                </p:nvGrpSpPr>
                <p:grpSpPr>
                  <a:xfrm>
                    <a:off x="5768040" y="3069796"/>
                    <a:ext cx="186540" cy="652884"/>
                    <a:chOff x="4187949" y="1611625"/>
                    <a:chExt cx="274321" cy="960125"/>
                  </a:xfrm>
                </p:grpSpPr>
                <p:sp>
                  <p:nvSpPr>
                    <p:cNvPr id="819" name="Google Shape;819;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20" name="Google Shape;820;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821" name="Google Shape;821;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822" name="Google Shape;822;p38"/>
                <p:cNvGrpSpPr/>
                <p:nvPr/>
              </p:nvGrpSpPr>
              <p:grpSpPr>
                <a:xfrm>
                  <a:off x="5644438" y="2519582"/>
                  <a:ext cx="186540" cy="652884"/>
                  <a:chOff x="4187949" y="1611625"/>
                  <a:chExt cx="274321" cy="960125"/>
                </a:xfrm>
              </p:grpSpPr>
              <p:sp>
                <p:nvSpPr>
                  <p:cNvPr id="823" name="Google Shape;823;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24" name="Google Shape;824;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825" name="Google Shape;825;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826" name="Google Shape;826;p38"/>
              <p:cNvGrpSpPr/>
              <p:nvPr/>
            </p:nvGrpSpPr>
            <p:grpSpPr>
              <a:xfrm>
                <a:off x="3458255" y="3301445"/>
                <a:ext cx="186540" cy="652884"/>
                <a:chOff x="4187949" y="1611625"/>
                <a:chExt cx="274321" cy="960125"/>
              </a:xfrm>
            </p:grpSpPr>
            <p:sp>
              <p:nvSpPr>
                <p:cNvPr id="827" name="Google Shape;827;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28" name="Google Shape;828;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829" name="Google Shape;829;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830" name="Google Shape;830;p38"/>
            <p:cNvGrpSpPr/>
            <p:nvPr/>
          </p:nvGrpSpPr>
          <p:grpSpPr>
            <a:xfrm>
              <a:off x="1768435" y="958740"/>
              <a:ext cx="186540" cy="652884"/>
              <a:chOff x="4187949" y="1611625"/>
              <a:chExt cx="274321" cy="960125"/>
            </a:xfrm>
          </p:grpSpPr>
          <p:sp>
            <p:nvSpPr>
              <p:cNvPr id="831" name="Google Shape;831;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32" name="Google Shape;832;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833" name="Google Shape;833;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834" name="Google Shape;834;p38"/>
          <p:cNvGrpSpPr/>
          <p:nvPr/>
        </p:nvGrpSpPr>
        <p:grpSpPr>
          <a:xfrm>
            <a:off x="5416910" y="3147825"/>
            <a:ext cx="652885" cy="461665"/>
            <a:chOff x="5416910" y="3147825"/>
            <a:chExt cx="652885" cy="461665"/>
          </a:xfrm>
        </p:grpSpPr>
        <p:grpSp>
          <p:nvGrpSpPr>
            <p:cNvPr id="835" name="Google Shape;835;p38"/>
            <p:cNvGrpSpPr/>
            <p:nvPr/>
          </p:nvGrpSpPr>
          <p:grpSpPr>
            <a:xfrm rot="5400000">
              <a:off x="5650082" y="3068273"/>
              <a:ext cx="186540" cy="652884"/>
              <a:chOff x="4187949" y="1611625"/>
              <a:chExt cx="274321" cy="960125"/>
            </a:xfrm>
          </p:grpSpPr>
          <p:sp>
            <p:nvSpPr>
              <p:cNvPr id="836" name="Google Shape;836;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37" name="Google Shape;837;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838" name="Google Shape;838;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sp>
          <p:nvSpPr>
            <p:cNvPr id="839" name="Google Shape;839;p38"/>
            <p:cNvSpPr txBox="1"/>
            <p:nvPr/>
          </p:nvSpPr>
          <p:spPr>
            <a:xfrm>
              <a:off x="5455315" y="3147825"/>
              <a:ext cx="372218"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E</a:t>
              </a:r>
              <a:endParaRPr sz="2400">
                <a:solidFill>
                  <a:schemeClr val="dk1"/>
                </a:solidFill>
                <a:latin typeface="Times New Roman"/>
                <a:ea typeface="Times New Roman"/>
                <a:cs typeface="Times New Roman"/>
                <a:sym typeface="Times New Roman"/>
              </a:endParaRPr>
            </a:p>
          </p:txBody>
        </p:sp>
        <p:sp>
          <p:nvSpPr>
            <p:cNvPr id="840" name="Google Shape;840;p38"/>
            <p:cNvSpPr/>
            <p:nvPr/>
          </p:nvSpPr>
          <p:spPr>
            <a:xfrm>
              <a:off x="5978355" y="3339850"/>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841" name="Google Shape;841;p38"/>
          <p:cNvSpPr/>
          <p:nvPr/>
        </p:nvSpPr>
        <p:spPr>
          <a:xfrm>
            <a:off x="6453845" y="1458005"/>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42" name="Google Shape;842;p38"/>
          <p:cNvSpPr txBox="1"/>
          <p:nvPr/>
        </p:nvSpPr>
        <p:spPr>
          <a:xfrm>
            <a:off x="6261820" y="997145"/>
            <a:ext cx="40748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G</a:t>
            </a:r>
            <a:endParaRPr sz="2400">
              <a:solidFill>
                <a:schemeClr val="dk1"/>
              </a:solidFill>
              <a:latin typeface="Times New Roman"/>
              <a:ea typeface="Times New Roman"/>
              <a:cs typeface="Times New Roman"/>
              <a:sym typeface="Times New Roman"/>
            </a:endParaRPr>
          </a:p>
        </p:txBody>
      </p:sp>
      <p:sp>
        <p:nvSpPr>
          <p:cNvPr id="843" name="Google Shape;843;p38"/>
          <p:cNvSpPr txBox="1"/>
          <p:nvPr/>
        </p:nvSpPr>
        <p:spPr>
          <a:xfrm>
            <a:off x="4139002" y="2840585"/>
            <a:ext cx="356188"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P</a:t>
            </a:r>
            <a:endParaRPr/>
          </a:p>
        </p:txBody>
      </p:sp>
      <p:sp>
        <p:nvSpPr>
          <p:cNvPr id="844" name="Google Shape;844;p38"/>
          <p:cNvSpPr txBox="1"/>
          <p:nvPr/>
        </p:nvSpPr>
        <p:spPr>
          <a:xfrm>
            <a:off x="6783132" y="3095631"/>
            <a:ext cx="40748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D</a:t>
            </a:r>
            <a:endParaRPr/>
          </a:p>
        </p:txBody>
      </p:sp>
      <p:sp>
        <p:nvSpPr>
          <p:cNvPr id="845" name="Google Shape;845;p38"/>
          <p:cNvSpPr txBox="1"/>
          <p:nvPr/>
        </p:nvSpPr>
        <p:spPr>
          <a:xfrm>
            <a:off x="3419850" y="1381195"/>
            <a:ext cx="40748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A</a:t>
            </a:r>
            <a:endParaRPr/>
          </a:p>
        </p:txBody>
      </p:sp>
      <p:sp>
        <p:nvSpPr>
          <p:cNvPr id="846" name="Google Shape;846;p38"/>
          <p:cNvSpPr txBox="1"/>
          <p:nvPr/>
        </p:nvSpPr>
        <p:spPr>
          <a:xfrm>
            <a:off x="4956050" y="2149295"/>
            <a:ext cx="40748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K</a:t>
            </a:r>
            <a:endParaRPr/>
          </a:p>
        </p:txBody>
      </p:sp>
      <p:sp>
        <p:nvSpPr>
          <p:cNvPr id="847" name="Google Shape;847;p38"/>
          <p:cNvSpPr txBox="1"/>
          <p:nvPr/>
        </p:nvSpPr>
        <p:spPr>
          <a:xfrm>
            <a:off x="7503072" y="2064816"/>
            <a:ext cx="40748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O</a:t>
            </a:r>
            <a:endParaRPr/>
          </a:p>
        </p:txBody>
      </p:sp>
      <p:sp>
        <p:nvSpPr>
          <p:cNvPr id="848" name="Google Shape;848;p38"/>
          <p:cNvSpPr txBox="1"/>
          <p:nvPr/>
        </p:nvSpPr>
        <p:spPr>
          <a:xfrm>
            <a:off x="1806840" y="2917395"/>
            <a:ext cx="40748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N</a:t>
            </a:r>
            <a:endParaRPr/>
          </a:p>
        </p:txBody>
      </p:sp>
      <p:sp>
        <p:nvSpPr>
          <p:cNvPr id="849" name="Google Shape;849;p38"/>
          <p:cNvSpPr txBox="1"/>
          <p:nvPr/>
        </p:nvSpPr>
        <p:spPr>
          <a:xfrm>
            <a:off x="1805" y="2533345"/>
            <a:ext cx="38985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B</a:t>
            </a:r>
            <a:endParaRPr/>
          </a:p>
        </p:txBody>
      </p:sp>
      <p:sp>
        <p:nvSpPr>
          <p:cNvPr id="850" name="Google Shape;850;p38"/>
          <p:cNvSpPr txBox="1"/>
          <p:nvPr/>
        </p:nvSpPr>
        <p:spPr>
          <a:xfrm>
            <a:off x="6607465" y="4492000"/>
            <a:ext cx="38985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C</a:t>
            </a:r>
            <a:endParaRPr/>
          </a:p>
        </p:txBody>
      </p:sp>
      <p:cxnSp>
        <p:nvCxnSpPr>
          <p:cNvPr id="851" name="Google Shape;851;p38"/>
          <p:cNvCxnSpPr/>
          <p:nvPr/>
        </p:nvCxnSpPr>
        <p:spPr>
          <a:xfrm flipH="1">
            <a:off x="6031390" y="1496410"/>
            <a:ext cx="443161" cy="1868454"/>
          </a:xfrm>
          <a:prstGeom prst="straightConnector1">
            <a:avLst/>
          </a:prstGeom>
          <a:noFill/>
          <a:ln cap="flat" cmpd="sng" w="25400">
            <a:solidFill>
              <a:srgbClr val="F618E1"/>
            </a:solidFill>
            <a:prstDash val="solid"/>
            <a:round/>
            <a:headEnd len="sm" w="sm" type="none"/>
            <a:tailEnd len="sm" w="sm" type="none"/>
          </a:ln>
          <a:effectLst>
            <a:outerShdw blurRad="40000" rotWithShape="0" dir="5400000" dist="20000">
              <a:srgbClr val="000000">
                <a:alpha val="37647"/>
              </a:srgbClr>
            </a:outerShdw>
          </a:effectLst>
        </p:spPr>
      </p:cxnSp>
      <p:sp>
        <p:nvSpPr>
          <p:cNvPr id="852" name="Google Shape;852;p38"/>
          <p:cNvSpPr/>
          <p:nvPr/>
        </p:nvSpPr>
        <p:spPr>
          <a:xfrm>
            <a:off x="4787800" y="2302915"/>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53" name="Google Shape;853;p38"/>
          <p:cNvSpPr/>
          <p:nvPr/>
        </p:nvSpPr>
        <p:spPr>
          <a:xfrm>
            <a:off x="5071265" y="1035550"/>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54" name="Google Shape;854;p38"/>
          <p:cNvSpPr/>
          <p:nvPr/>
        </p:nvSpPr>
        <p:spPr>
          <a:xfrm>
            <a:off x="5863140" y="4760835"/>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55" name="Google Shape;855;p38"/>
          <p:cNvSpPr/>
          <p:nvPr/>
        </p:nvSpPr>
        <p:spPr>
          <a:xfrm>
            <a:off x="2306105" y="2418130"/>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56" name="Google Shape;856;p38"/>
          <p:cNvSpPr/>
          <p:nvPr/>
        </p:nvSpPr>
        <p:spPr>
          <a:xfrm>
            <a:off x="6897396" y="1858966"/>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57" name="Google Shape;857;p38"/>
          <p:cNvSpPr/>
          <p:nvPr/>
        </p:nvSpPr>
        <p:spPr>
          <a:xfrm>
            <a:off x="155425" y="4760835"/>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58" name="Google Shape;858;p38"/>
          <p:cNvSpPr/>
          <p:nvPr/>
        </p:nvSpPr>
        <p:spPr>
          <a:xfrm>
            <a:off x="7682805" y="4492000"/>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859" name="Google Shape;859;p38"/>
          <p:cNvCxnSpPr>
            <a:stCxn id="857" idx="4"/>
            <a:endCxn id="854" idx="2"/>
          </p:cNvCxnSpPr>
          <p:nvPr/>
        </p:nvCxnSpPr>
        <p:spPr>
          <a:xfrm flipH="1" rot="10800000">
            <a:off x="201145" y="4806675"/>
            <a:ext cx="5661900" cy="4560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sp>
        <p:nvSpPr>
          <p:cNvPr id="860" name="Google Shape;860;p38"/>
          <p:cNvSpPr/>
          <p:nvPr/>
        </p:nvSpPr>
        <p:spPr>
          <a:xfrm>
            <a:off x="4303165" y="4338380"/>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861" name="Google Shape;861;p38"/>
          <p:cNvCxnSpPr>
            <a:stCxn id="853" idx="4"/>
            <a:endCxn id="780" idx="0"/>
          </p:cNvCxnSpPr>
          <p:nvPr/>
        </p:nvCxnSpPr>
        <p:spPr>
          <a:xfrm>
            <a:off x="5116985" y="1126990"/>
            <a:ext cx="1813200" cy="759600"/>
          </a:xfrm>
          <a:prstGeom prst="straightConnector1">
            <a:avLst/>
          </a:prstGeom>
          <a:noFill/>
          <a:ln cap="flat" cmpd="sng" w="25400">
            <a:solidFill>
              <a:srgbClr val="2313F9"/>
            </a:solidFill>
            <a:prstDash val="solid"/>
            <a:round/>
            <a:headEnd len="sm" w="sm" type="none"/>
            <a:tailEnd len="sm" w="sm" type="none"/>
          </a:ln>
          <a:effectLst>
            <a:outerShdw blurRad="40000" rotWithShape="0" dir="5400000" dist="20000">
              <a:srgbClr val="000000">
                <a:alpha val="37647"/>
              </a:srgbClr>
            </a:outerShdw>
          </a:effectLst>
        </p:spPr>
      </p:cxnSp>
      <p:grpSp>
        <p:nvGrpSpPr>
          <p:cNvPr id="862" name="Google Shape;862;p38"/>
          <p:cNvGrpSpPr/>
          <p:nvPr/>
        </p:nvGrpSpPr>
        <p:grpSpPr>
          <a:xfrm rot="-5400000">
            <a:off x="1840673" y="785918"/>
            <a:ext cx="192025" cy="1228958"/>
            <a:chOff x="4341570" y="2917396"/>
            <a:chExt cx="192025" cy="1228958"/>
          </a:xfrm>
        </p:grpSpPr>
        <p:grpSp>
          <p:nvGrpSpPr>
            <p:cNvPr id="863" name="Google Shape;863;p38"/>
            <p:cNvGrpSpPr/>
            <p:nvPr/>
          </p:nvGrpSpPr>
          <p:grpSpPr>
            <a:xfrm>
              <a:off x="4341570" y="3493470"/>
              <a:ext cx="186540" cy="652884"/>
              <a:chOff x="4187949" y="1611625"/>
              <a:chExt cx="274321" cy="960125"/>
            </a:xfrm>
          </p:grpSpPr>
          <p:sp>
            <p:nvSpPr>
              <p:cNvPr id="864" name="Google Shape;864;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65" name="Google Shape;865;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866" name="Google Shape;866;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867" name="Google Shape;867;p38"/>
            <p:cNvGrpSpPr/>
            <p:nvPr/>
          </p:nvGrpSpPr>
          <p:grpSpPr>
            <a:xfrm>
              <a:off x="4347055" y="2917396"/>
              <a:ext cx="186540" cy="652884"/>
              <a:chOff x="4187949" y="1611625"/>
              <a:chExt cx="274321" cy="960125"/>
            </a:xfrm>
          </p:grpSpPr>
          <p:sp>
            <p:nvSpPr>
              <p:cNvPr id="868" name="Google Shape;868;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69" name="Google Shape;869;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870" name="Google Shape;870;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sp>
        <p:nvSpPr>
          <p:cNvPr id="871" name="Google Shape;871;p38"/>
          <p:cNvSpPr txBox="1"/>
          <p:nvPr/>
        </p:nvSpPr>
        <p:spPr>
          <a:xfrm>
            <a:off x="1475825" y="1189170"/>
            <a:ext cx="40748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H</a:t>
            </a:r>
            <a:endParaRPr sz="2400">
              <a:solidFill>
                <a:schemeClr val="dk1"/>
              </a:solidFill>
              <a:latin typeface="Times New Roman"/>
              <a:ea typeface="Times New Roman"/>
              <a:cs typeface="Times New Roman"/>
              <a:sym typeface="Times New Roman"/>
            </a:endParaRPr>
          </a:p>
        </p:txBody>
      </p:sp>
      <p:sp>
        <p:nvSpPr>
          <p:cNvPr id="872" name="Google Shape;872;p38"/>
          <p:cNvSpPr/>
          <p:nvPr/>
        </p:nvSpPr>
        <p:spPr>
          <a:xfrm>
            <a:off x="2459725" y="1366565"/>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873" name="Google Shape;873;p38"/>
          <p:cNvCxnSpPr>
            <a:endCxn id="855" idx="0"/>
          </p:cNvCxnSpPr>
          <p:nvPr/>
        </p:nvCxnSpPr>
        <p:spPr>
          <a:xfrm flipH="1">
            <a:off x="2351825" y="1444630"/>
            <a:ext cx="159600" cy="973500"/>
          </a:xfrm>
          <a:prstGeom prst="straightConnector1">
            <a:avLst/>
          </a:prstGeom>
          <a:noFill/>
          <a:ln cap="flat" cmpd="sng" w="25400">
            <a:solidFill>
              <a:srgbClr val="FF0000"/>
            </a:solidFill>
            <a:prstDash val="solid"/>
            <a:round/>
            <a:headEnd len="sm" w="sm" type="none"/>
            <a:tailEnd len="sm" w="sm" type="none"/>
          </a:ln>
          <a:effectLst>
            <a:outerShdw blurRad="40000" rotWithShape="0" dir="5400000" dist="20000">
              <a:srgbClr val="000000">
                <a:alpha val="37647"/>
              </a:srgbClr>
            </a:outerShdw>
          </a:effectLst>
        </p:spPr>
      </p:cxnSp>
      <p:cxnSp>
        <p:nvCxnSpPr>
          <p:cNvPr id="874" name="Google Shape;874;p38"/>
          <p:cNvCxnSpPr/>
          <p:nvPr/>
        </p:nvCxnSpPr>
        <p:spPr>
          <a:xfrm>
            <a:off x="4348885" y="4415190"/>
            <a:ext cx="3333920" cy="107900"/>
          </a:xfrm>
          <a:prstGeom prst="straightConnector1">
            <a:avLst/>
          </a:prstGeom>
          <a:noFill/>
          <a:ln cap="flat" cmpd="sng" w="25400">
            <a:solidFill>
              <a:srgbClr val="FFFF00"/>
            </a:solidFill>
            <a:prstDash val="solid"/>
            <a:round/>
            <a:headEnd len="sm" w="sm" type="none"/>
            <a:tailEnd len="sm" w="sm" type="none"/>
          </a:ln>
          <a:effectLst>
            <a:outerShdw blurRad="40000" rotWithShape="0" dir="5400000" dist="20000">
              <a:srgbClr val="000000">
                <a:alpha val="37647"/>
              </a:srgbClr>
            </a:outerShdw>
          </a:effectLst>
        </p:spPr>
      </p:cxnSp>
      <p:grpSp>
        <p:nvGrpSpPr>
          <p:cNvPr id="875" name="Google Shape;875;p38"/>
          <p:cNvGrpSpPr/>
          <p:nvPr/>
        </p:nvGrpSpPr>
        <p:grpSpPr>
          <a:xfrm>
            <a:off x="7990045" y="1726840"/>
            <a:ext cx="652885" cy="461665"/>
            <a:chOff x="5416910" y="3147825"/>
            <a:chExt cx="652885" cy="461665"/>
          </a:xfrm>
        </p:grpSpPr>
        <p:grpSp>
          <p:nvGrpSpPr>
            <p:cNvPr id="876" name="Google Shape;876;p38"/>
            <p:cNvGrpSpPr/>
            <p:nvPr/>
          </p:nvGrpSpPr>
          <p:grpSpPr>
            <a:xfrm rot="5400000">
              <a:off x="5650082" y="3068273"/>
              <a:ext cx="186540" cy="652884"/>
              <a:chOff x="4187949" y="1611625"/>
              <a:chExt cx="274321" cy="960125"/>
            </a:xfrm>
          </p:grpSpPr>
          <p:sp>
            <p:nvSpPr>
              <p:cNvPr id="877" name="Google Shape;877;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78" name="Google Shape;878;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879" name="Google Shape;879;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sp>
          <p:nvSpPr>
            <p:cNvPr id="880" name="Google Shape;880;p38"/>
            <p:cNvSpPr txBox="1"/>
            <p:nvPr/>
          </p:nvSpPr>
          <p:spPr>
            <a:xfrm>
              <a:off x="5455315" y="3147825"/>
              <a:ext cx="356188"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F</a:t>
              </a:r>
              <a:endParaRPr sz="2400">
                <a:solidFill>
                  <a:schemeClr val="dk1"/>
                </a:solidFill>
                <a:latin typeface="Times New Roman"/>
                <a:ea typeface="Times New Roman"/>
                <a:cs typeface="Times New Roman"/>
                <a:sym typeface="Times New Roman"/>
              </a:endParaRPr>
            </a:p>
          </p:txBody>
        </p:sp>
        <p:sp>
          <p:nvSpPr>
            <p:cNvPr id="881" name="Google Shape;881;p38"/>
            <p:cNvSpPr/>
            <p:nvPr/>
          </p:nvSpPr>
          <p:spPr>
            <a:xfrm>
              <a:off x="5978355" y="3339850"/>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cxnSp>
        <p:nvCxnSpPr>
          <p:cNvPr id="882" name="Google Shape;882;p38"/>
          <p:cNvCxnSpPr>
            <a:stCxn id="841" idx="6"/>
            <a:endCxn id="881" idx="0"/>
          </p:cNvCxnSpPr>
          <p:nvPr/>
        </p:nvCxnSpPr>
        <p:spPr>
          <a:xfrm>
            <a:off x="6545285" y="1503725"/>
            <a:ext cx="2052000" cy="415200"/>
          </a:xfrm>
          <a:prstGeom prst="straightConnector1">
            <a:avLst/>
          </a:prstGeom>
          <a:noFill/>
          <a:ln cap="flat" cmpd="sng" w="25400">
            <a:solidFill>
              <a:srgbClr val="F618E1"/>
            </a:solidFill>
            <a:prstDash val="solid"/>
            <a:round/>
            <a:headEnd len="sm" w="sm" type="none"/>
            <a:tailEnd len="sm" w="sm" type="none"/>
          </a:ln>
          <a:effectLst>
            <a:outerShdw blurRad="40000" rotWithShape="0" dir="5400000" dist="20000">
              <a:srgbClr val="000000">
                <a:alpha val="37647"/>
              </a:srgbClr>
            </a:outerShdw>
          </a:effectLst>
        </p:spPr>
      </p:cxnSp>
      <p:grpSp>
        <p:nvGrpSpPr>
          <p:cNvPr id="883" name="Google Shape;883;p38"/>
          <p:cNvGrpSpPr/>
          <p:nvPr/>
        </p:nvGrpSpPr>
        <p:grpSpPr>
          <a:xfrm rot="-1831110">
            <a:off x="1067959" y="2328640"/>
            <a:ext cx="194927" cy="2381109"/>
            <a:chOff x="3458255" y="1573220"/>
            <a:chExt cx="194927" cy="2381109"/>
          </a:xfrm>
        </p:grpSpPr>
        <p:grpSp>
          <p:nvGrpSpPr>
            <p:cNvPr id="884" name="Google Shape;884;p38"/>
            <p:cNvGrpSpPr/>
            <p:nvPr/>
          </p:nvGrpSpPr>
          <p:grpSpPr>
            <a:xfrm>
              <a:off x="3458255" y="1573220"/>
              <a:ext cx="194927" cy="1818796"/>
              <a:chOff x="5644438" y="2519582"/>
              <a:chExt cx="194927" cy="1818796"/>
            </a:xfrm>
          </p:grpSpPr>
          <p:grpSp>
            <p:nvGrpSpPr>
              <p:cNvPr id="885" name="Google Shape;885;p38"/>
              <p:cNvGrpSpPr/>
              <p:nvPr/>
            </p:nvGrpSpPr>
            <p:grpSpPr>
              <a:xfrm>
                <a:off x="5647340" y="3109420"/>
                <a:ext cx="192025" cy="1228958"/>
                <a:chOff x="5762555" y="3069796"/>
                <a:chExt cx="192025" cy="1228958"/>
              </a:xfrm>
            </p:grpSpPr>
            <p:grpSp>
              <p:nvGrpSpPr>
                <p:cNvPr id="886" name="Google Shape;886;p38"/>
                <p:cNvGrpSpPr/>
                <p:nvPr/>
              </p:nvGrpSpPr>
              <p:grpSpPr>
                <a:xfrm>
                  <a:off x="5762555" y="3645870"/>
                  <a:ext cx="186540" cy="652884"/>
                  <a:chOff x="4187949" y="1611625"/>
                  <a:chExt cx="274321" cy="960125"/>
                </a:xfrm>
              </p:grpSpPr>
              <p:sp>
                <p:nvSpPr>
                  <p:cNvPr id="887" name="Google Shape;887;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88" name="Google Shape;888;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889" name="Google Shape;889;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890" name="Google Shape;890;p38"/>
                <p:cNvGrpSpPr/>
                <p:nvPr/>
              </p:nvGrpSpPr>
              <p:grpSpPr>
                <a:xfrm>
                  <a:off x="5768040" y="3069796"/>
                  <a:ext cx="186540" cy="652884"/>
                  <a:chOff x="4187949" y="1611625"/>
                  <a:chExt cx="274321" cy="960125"/>
                </a:xfrm>
              </p:grpSpPr>
              <p:sp>
                <p:nvSpPr>
                  <p:cNvPr id="891" name="Google Shape;891;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92" name="Google Shape;892;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893" name="Google Shape;893;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894" name="Google Shape;894;p38"/>
              <p:cNvGrpSpPr/>
              <p:nvPr/>
            </p:nvGrpSpPr>
            <p:grpSpPr>
              <a:xfrm>
                <a:off x="5644438" y="2519582"/>
                <a:ext cx="186540" cy="652884"/>
                <a:chOff x="4187949" y="1611625"/>
                <a:chExt cx="274321" cy="960125"/>
              </a:xfrm>
            </p:grpSpPr>
            <p:sp>
              <p:nvSpPr>
                <p:cNvPr id="895" name="Google Shape;895;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96" name="Google Shape;896;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897" name="Google Shape;897;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898" name="Google Shape;898;p38"/>
            <p:cNvGrpSpPr/>
            <p:nvPr/>
          </p:nvGrpSpPr>
          <p:grpSpPr>
            <a:xfrm>
              <a:off x="3458255" y="3301445"/>
              <a:ext cx="186540" cy="652884"/>
              <a:chOff x="4187949" y="1611625"/>
              <a:chExt cx="274321" cy="960125"/>
            </a:xfrm>
          </p:grpSpPr>
          <p:sp>
            <p:nvSpPr>
              <p:cNvPr id="899" name="Google Shape;899;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00" name="Google Shape;900;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901" name="Google Shape;901;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sp>
        <p:nvSpPr>
          <p:cNvPr id="902" name="Google Shape;902;p38"/>
          <p:cNvSpPr/>
          <p:nvPr/>
        </p:nvSpPr>
        <p:spPr>
          <a:xfrm>
            <a:off x="2843775" y="1712210"/>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03" name="Google Shape;903;p38"/>
          <p:cNvSpPr/>
          <p:nvPr/>
        </p:nvSpPr>
        <p:spPr>
          <a:xfrm>
            <a:off x="501070" y="2480310"/>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904" name="Google Shape;904;p38"/>
          <p:cNvCxnSpPr>
            <a:stCxn id="903" idx="3"/>
            <a:endCxn id="902" idx="1"/>
          </p:cNvCxnSpPr>
          <p:nvPr/>
        </p:nvCxnSpPr>
        <p:spPr>
          <a:xfrm flipH="1" rot="10800000">
            <a:off x="514461" y="1725559"/>
            <a:ext cx="2342700" cy="832800"/>
          </a:xfrm>
          <a:prstGeom prst="straightConnector1">
            <a:avLst/>
          </a:prstGeom>
          <a:noFill/>
          <a:ln cap="flat" cmpd="sng" w="25400">
            <a:solidFill>
              <a:srgbClr val="2313F9"/>
            </a:solidFill>
            <a:prstDash val="solid"/>
            <a:round/>
            <a:headEnd len="sm" w="sm" type="none"/>
            <a:tailEnd len="sm" w="sm" type="none"/>
          </a:ln>
          <a:effectLst>
            <a:outerShdw blurRad="40000" rotWithShape="0" dir="5400000" dist="20000">
              <a:srgbClr val="000000">
                <a:alpha val="37647"/>
              </a:srgbClr>
            </a:outerShdw>
          </a:effectLst>
        </p:spPr>
      </p:cxnSp>
      <p:sp>
        <p:nvSpPr>
          <p:cNvPr id="905" name="Google Shape;905;p38"/>
          <p:cNvSpPr txBox="1"/>
          <p:nvPr/>
        </p:nvSpPr>
        <p:spPr>
          <a:xfrm>
            <a:off x="961930" y="3109420"/>
            <a:ext cx="287258"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I</a:t>
            </a:r>
            <a:endParaRPr sz="2400">
              <a:solidFill>
                <a:schemeClr val="dk1"/>
              </a:solidFill>
              <a:latin typeface="Times New Roman"/>
              <a:ea typeface="Times New Roman"/>
              <a:cs typeface="Times New Roman"/>
              <a:sym typeface="Times New Roman"/>
            </a:endParaRPr>
          </a:p>
        </p:txBody>
      </p:sp>
      <p:grpSp>
        <p:nvGrpSpPr>
          <p:cNvPr id="906" name="Google Shape;906;p38"/>
          <p:cNvGrpSpPr/>
          <p:nvPr/>
        </p:nvGrpSpPr>
        <p:grpSpPr>
          <a:xfrm>
            <a:off x="3225745" y="1957270"/>
            <a:ext cx="194927" cy="1818796"/>
            <a:chOff x="4725620" y="2494940"/>
            <a:chExt cx="194927" cy="1818796"/>
          </a:xfrm>
        </p:grpSpPr>
        <p:grpSp>
          <p:nvGrpSpPr>
            <p:cNvPr id="907" name="Google Shape;907;p38"/>
            <p:cNvGrpSpPr/>
            <p:nvPr/>
          </p:nvGrpSpPr>
          <p:grpSpPr>
            <a:xfrm>
              <a:off x="4728522" y="3084778"/>
              <a:ext cx="192025" cy="1228958"/>
              <a:chOff x="5762555" y="3069796"/>
              <a:chExt cx="192025" cy="1228958"/>
            </a:xfrm>
          </p:grpSpPr>
          <p:grpSp>
            <p:nvGrpSpPr>
              <p:cNvPr id="908" name="Google Shape;908;p38"/>
              <p:cNvGrpSpPr/>
              <p:nvPr/>
            </p:nvGrpSpPr>
            <p:grpSpPr>
              <a:xfrm>
                <a:off x="5762555" y="3645870"/>
                <a:ext cx="186540" cy="652884"/>
                <a:chOff x="4187949" y="1611625"/>
                <a:chExt cx="274321" cy="960125"/>
              </a:xfrm>
            </p:grpSpPr>
            <p:sp>
              <p:nvSpPr>
                <p:cNvPr id="909" name="Google Shape;909;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10" name="Google Shape;910;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911" name="Google Shape;911;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912" name="Google Shape;912;p38"/>
              <p:cNvGrpSpPr/>
              <p:nvPr/>
            </p:nvGrpSpPr>
            <p:grpSpPr>
              <a:xfrm>
                <a:off x="5768040" y="3069796"/>
                <a:ext cx="186540" cy="652884"/>
                <a:chOff x="4187949" y="1611625"/>
                <a:chExt cx="274321" cy="960125"/>
              </a:xfrm>
            </p:grpSpPr>
            <p:sp>
              <p:nvSpPr>
                <p:cNvPr id="913" name="Google Shape;913;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14" name="Google Shape;914;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915" name="Google Shape;915;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916" name="Google Shape;916;p38"/>
            <p:cNvGrpSpPr/>
            <p:nvPr/>
          </p:nvGrpSpPr>
          <p:grpSpPr>
            <a:xfrm>
              <a:off x="4725620" y="2494940"/>
              <a:ext cx="186540" cy="652884"/>
              <a:chOff x="4187949" y="1611625"/>
              <a:chExt cx="274321" cy="960125"/>
            </a:xfrm>
          </p:grpSpPr>
          <p:sp>
            <p:nvSpPr>
              <p:cNvPr id="917" name="Google Shape;917;p38"/>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18" name="Google Shape;918;p38"/>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919" name="Google Shape;919;p38"/>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sp>
        <p:nvSpPr>
          <p:cNvPr id="920" name="Google Shape;920;p38"/>
          <p:cNvSpPr txBox="1"/>
          <p:nvPr/>
        </p:nvSpPr>
        <p:spPr>
          <a:xfrm>
            <a:off x="3076285" y="2609350"/>
            <a:ext cx="45878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M</a:t>
            </a:r>
            <a:endParaRPr/>
          </a:p>
        </p:txBody>
      </p:sp>
      <p:sp>
        <p:nvSpPr>
          <p:cNvPr id="921" name="Google Shape;921;p38"/>
          <p:cNvSpPr/>
          <p:nvPr/>
        </p:nvSpPr>
        <p:spPr>
          <a:xfrm>
            <a:off x="3264150" y="3685495"/>
            <a:ext cx="91440" cy="91440"/>
          </a:xfrm>
          <a:prstGeom prst="ellipse">
            <a:avLst/>
          </a:prstGeom>
          <a:gradFill>
            <a:gsLst>
              <a:gs pos="0">
                <a:schemeClr val="dk1"/>
              </a:gs>
              <a:gs pos="80000">
                <a:schemeClr val="dk1"/>
              </a:gs>
              <a:gs pos="100000">
                <a:schemeClr val="dk1"/>
              </a:gs>
            </a:gsLst>
            <a:lin ang="16200000" scaled="0"/>
          </a:gradFill>
          <a:ln cap="flat" cmpd="sng" w="9525">
            <a:solidFill>
              <a:schemeClr val="dk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922" name="Google Shape;922;p38"/>
          <p:cNvCxnSpPr>
            <a:stCxn id="855" idx="6"/>
            <a:endCxn id="852" idx="2"/>
          </p:cNvCxnSpPr>
          <p:nvPr/>
        </p:nvCxnSpPr>
        <p:spPr>
          <a:xfrm flipH="1" rot="10800000">
            <a:off x="2397545" y="2348650"/>
            <a:ext cx="2390400" cy="115200"/>
          </a:xfrm>
          <a:prstGeom prst="straightConnector1">
            <a:avLst/>
          </a:prstGeom>
          <a:noFill/>
          <a:ln cap="flat" cmpd="sng" w="25400">
            <a:solidFill>
              <a:srgbClr val="FF0000"/>
            </a:solidFill>
            <a:prstDash val="solid"/>
            <a:round/>
            <a:headEnd len="sm" w="sm" type="none"/>
            <a:tailEnd len="sm" w="sm" type="none"/>
          </a:ln>
          <a:effectLst>
            <a:outerShdw blurRad="40000" rotWithShape="0" dir="5400000" dist="20000">
              <a:srgbClr val="000000">
                <a:alpha val="37647"/>
              </a:srgbClr>
            </a:outerShdw>
          </a:effectLst>
        </p:spPr>
      </p:cxnSp>
      <p:cxnSp>
        <p:nvCxnSpPr>
          <p:cNvPr id="923" name="Google Shape;923;p38"/>
          <p:cNvCxnSpPr>
            <a:endCxn id="860" idx="3"/>
          </p:cNvCxnSpPr>
          <p:nvPr/>
        </p:nvCxnSpPr>
        <p:spPr>
          <a:xfrm>
            <a:off x="3277656" y="3724029"/>
            <a:ext cx="1038900" cy="692400"/>
          </a:xfrm>
          <a:prstGeom prst="straightConnector1">
            <a:avLst/>
          </a:prstGeom>
          <a:noFill/>
          <a:ln cap="flat" cmpd="sng" w="25400">
            <a:solidFill>
              <a:srgbClr val="FFFF00"/>
            </a:solidFill>
            <a:prstDash val="solid"/>
            <a:round/>
            <a:headEnd len="sm" w="sm" type="none"/>
            <a:tailEnd len="sm" w="sm" type="none"/>
          </a:ln>
          <a:effectLst>
            <a:outerShdw blurRad="40000" rotWithShape="0" dir="5400000" dist="20000">
              <a:srgbClr val="000000">
                <a:alpha val="37647"/>
              </a:srgbClr>
            </a:outerShdw>
          </a:effectLst>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82"/>
                                        </p:tgtEl>
                                        <p:attrNameLst>
                                          <p:attrName>style.visibility</p:attrName>
                                        </p:attrNameLst>
                                      </p:cBhvr>
                                      <p:to>
                                        <p:strVal val="visible"/>
                                      </p:to>
                                    </p:set>
                                    <p:animEffect filter="fade" transition="in">
                                      <p:cBhvr>
                                        <p:cTn dur="500"/>
                                        <p:tgtEl>
                                          <p:spTgt spid="882"/>
                                        </p:tgtEl>
                                      </p:cBhvr>
                                    </p:animEffect>
                                  </p:childTnLst>
                                </p:cTn>
                              </p:par>
                              <p:par>
                                <p:cTn fill="hold" nodeType="withEffect" presetClass="entr" presetID="10" presetSubtype="0">
                                  <p:stCondLst>
                                    <p:cond delay="0"/>
                                  </p:stCondLst>
                                  <p:childTnLst>
                                    <p:set>
                                      <p:cBhvr>
                                        <p:cTn dur="1" fill="hold">
                                          <p:stCondLst>
                                            <p:cond delay="0"/>
                                          </p:stCondLst>
                                        </p:cTn>
                                        <p:tgtEl>
                                          <p:spTgt spid="851"/>
                                        </p:tgtEl>
                                        <p:attrNameLst>
                                          <p:attrName>style.visibility</p:attrName>
                                        </p:attrNameLst>
                                      </p:cBhvr>
                                      <p:to>
                                        <p:strVal val="visible"/>
                                      </p:to>
                                    </p:set>
                                    <p:animEffect filter="fade" transition="in">
                                      <p:cBhvr>
                                        <p:cTn dur="500"/>
                                        <p:tgtEl>
                                          <p:spTgt spid="85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73"/>
                                        </p:tgtEl>
                                        <p:attrNameLst>
                                          <p:attrName>style.visibility</p:attrName>
                                        </p:attrNameLst>
                                      </p:cBhvr>
                                      <p:to>
                                        <p:strVal val="visible"/>
                                      </p:to>
                                    </p:set>
                                    <p:animEffect filter="fade" transition="in">
                                      <p:cBhvr>
                                        <p:cTn dur="500"/>
                                        <p:tgtEl>
                                          <p:spTgt spid="873"/>
                                        </p:tgtEl>
                                      </p:cBhvr>
                                    </p:animEffect>
                                  </p:childTnLst>
                                </p:cTn>
                              </p:par>
                              <p:par>
                                <p:cTn fill="hold" nodeType="withEffect" presetClass="entr" presetID="10" presetSubtype="0">
                                  <p:stCondLst>
                                    <p:cond delay="0"/>
                                  </p:stCondLst>
                                  <p:childTnLst>
                                    <p:set>
                                      <p:cBhvr>
                                        <p:cTn dur="1" fill="hold">
                                          <p:stCondLst>
                                            <p:cond delay="0"/>
                                          </p:stCondLst>
                                        </p:cTn>
                                        <p:tgtEl>
                                          <p:spTgt spid="922"/>
                                        </p:tgtEl>
                                        <p:attrNameLst>
                                          <p:attrName>style.visibility</p:attrName>
                                        </p:attrNameLst>
                                      </p:cBhvr>
                                      <p:to>
                                        <p:strVal val="visible"/>
                                      </p:to>
                                    </p:set>
                                    <p:animEffect filter="fade" transition="in">
                                      <p:cBhvr>
                                        <p:cTn dur="500"/>
                                        <p:tgtEl>
                                          <p:spTgt spid="9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23"/>
                                        </p:tgtEl>
                                        <p:attrNameLst>
                                          <p:attrName>style.visibility</p:attrName>
                                        </p:attrNameLst>
                                      </p:cBhvr>
                                      <p:to>
                                        <p:strVal val="visible"/>
                                      </p:to>
                                    </p:set>
                                    <p:animEffect filter="fade" transition="in">
                                      <p:cBhvr>
                                        <p:cTn dur="500"/>
                                        <p:tgtEl>
                                          <p:spTgt spid="923"/>
                                        </p:tgtEl>
                                      </p:cBhvr>
                                    </p:animEffect>
                                  </p:childTnLst>
                                </p:cTn>
                              </p:par>
                              <p:par>
                                <p:cTn fill="hold" nodeType="withEffect" presetClass="entr" presetID="10" presetSubtype="0">
                                  <p:stCondLst>
                                    <p:cond delay="0"/>
                                  </p:stCondLst>
                                  <p:childTnLst>
                                    <p:set>
                                      <p:cBhvr>
                                        <p:cTn dur="1" fill="hold">
                                          <p:stCondLst>
                                            <p:cond delay="0"/>
                                          </p:stCondLst>
                                        </p:cTn>
                                        <p:tgtEl>
                                          <p:spTgt spid="874"/>
                                        </p:tgtEl>
                                        <p:attrNameLst>
                                          <p:attrName>style.visibility</p:attrName>
                                        </p:attrNameLst>
                                      </p:cBhvr>
                                      <p:to>
                                        <p:strVal val="visible"/>
                                      </p:to>
                                    </p:set>
                                    <p:animEffect filter="fade" transition="in">
                                      <p:cBhvr>
                                        <p:cTn dur="500"/>
                                        <p:tgtEl>
                                          <p:spTgt spid="87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04"/>
                                        </p:tgtEl>
                                        <p:attrNameLst>
                                          <p:attrName>style.visibility</p:attrName>
                                        </p:attrNameLst>
                                      </p:cBhvr>
                                      <p:to>
                                        <p:strVal val="visible"/>
                                      </p:to>
                                    </p:set>
                                    <p:animEffect filter="fade" transition="in">
                                      <p:cBhvr>
                                        <p:cTn dur="500"/>
                                        <p:tgtEl>
                                          <p:spTgt spid="904"/>
                                        </p:tgtEl>
                                      </p:cBhvr>
                                    </p:animEffect>
                                  </p:childTnLst>
                                </p:cTn>
                              </p:par>
                              <p:par>
                                <p:cTn fill="hold" nodeType="withEffect" presetClass="entr" presetID="10" presetSubtype="0">
                                  <p:stCondLst>
                                    <p:cond delay="0"/>
                                  </p:stCondLst>
                                  <p:childTnLst>
                                    <p:set>
                                      <p:cBhvr>
                                        <p:cTn dur="1" fill="hold">
                                          <p:stCondLst>
                                            <p:cond delay="0"/>
                                          </p:stCondLst>
                                        </p:cTn>
                                        <p:tgtEl>
                                          <p:spTgt spid="861"/>
                                        </p:tgtEl>
                                        <p:attrNameLst>
                                          <p:attrName>style.visibility</p:attrName>
                                        </p:attrNameLst>
                                      </p:cBhvr>
                                      <p:to>
                                        <p:strVal val="visible"/>
                                      </p:to>
                                    </p:set>
                                    <p:animEffect filter="fade" transition="in">
                                      <p:cBhvr>
                                        <p:cTn dur="500"/>
                                        <p:tgtEl>
                                          <p:spTgt spid="86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59"/>
                                        </p:tgtEl>
                                        <p:attrNameLst>
                                          <p:attrName>style.visibility</p:attrName>
                                        </p:attrNameLst>
                                      </p:cBhvr>
                                      <p:to>
                                        <p:strVal val="visible"/>
                                      </p:to>
                                    </p:set>
                                    <p:animEffect filter="fade" transition="in">
                                      <p:cBhvr>
                                        <p:cTn dur="500"/>
                                        <p:tgtEl>
                                          <p:spTgt spid="85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8" name="Shape 928"/>
        <p:cNvGrpSpPr/>
        <p:nvPr/>
      </p:nvGrpSpPr>
      <p:grpSpPr>
        <a:xfrm>
          <a:off x="0" y="0"/>
          <a:ext cx="0" cy="0"/>
          <a:chOff x="0" y="0"/>
          <a:chExt cx="0" cy="0"/>
        </a:xfrm>
      </p:grpSpPr>
      <p:pic>
        <p:nvPicPr>
          <p:cNvPr id="929" name="Google Shape;929;p39"/>
          <p:cNvPicPr preferRelativeResize="0"/>
          <p:nvPr/>
        </p:nvPicPr>
        <p:blipFill rotWithShape="1">
          <a:blip r:embed="rId3">
            <a:alphaModFix/>
          </a:blip>
          <a:srcRect b="0" l="0" r="0" t="0"/>
          <a:stretch/>
        </p:blipFill>
        <p:spPr>
          <a:xfrm>
            <a:off x="5410200" y="0"/>
            <a:ext cx="3733800" cy="3400425"/>
          </a:xfrm>
          <a:prstGeom prst="rect">
            <a:avLst/>
          </a:prstGeom>
          <a:noFill/>
          <a:ln>
            <a:noFill/>
          </a:ln>
        </p:spPr>
      </p:pic>
      <p:sp>
        <p:nvSpPr>
          <p:cNvPr id="930" name="Google Shape;930;p39"/>
          <p:cNvSpPr/>
          <p:nvPr/>
        </p:nvSpPr>
        <p:spPr>
          <a:xfrm>
            <a:off x="0" y="3339850"/>
            <a:ext cx="3842305" cy="691290"/>
          </a:xfrm>
          <a:prstGeom prst="round2DiagRect">
            <a:avLst>
              <a:gd fmla="val 50000" name="adj1"/>
              <a:gd fmla="val 0" name="adj2"/>
            </a:avLst>
          </a:prstGeom>
          <a:gradFill>
            <a:gsLst>
              <a:gs pos="0">
                <a:srgbClr val="C8B2E9"/>
              </a:gs>
              <a:gs pos="35000">
                <a:srgbClr val="D6CAED"/>
              </a:gs>
              <a:gs pos="100000">
                <a:srgbClr val="EFE8FA"/>
              </a:gs>
            </a:gsLst>
            <a:lin ang="16200000" scaled="0"/>
          </a:gradFill>
          <a:ln cap="flat" cmpd="sng" w="9525">
            <a:solidFill>
              <a:srgbClr val="7C5F9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000">
                <a:solidFill>
                  <a:schemeClr val="dk1"/>
                </a:solidFill>
                <a:latin typeface="Times New Roman"/>
                <a:ea typeface="Times New Roman"/>
                <a:cs typeface="Times New Roman"/>
                <a:sym typeface="Times New Roman"/>
              </a:rPr>
              <a:t>CÂU 4: Đọc tên các đoạn thẳng là đường chéo chính ?</a:t>
            </a:r>
            <a:endParaRPr/>
          </a:p>
        </p:txBody>
      </p:sp>
      <p:sp>
        <p:nvSpPr>
          <p:cNvPr id="931" name="Google Shape;931;p39"/>
          <p:cNvSpPr txBox="1"/>
          <p:nvPr/>
        </p:nvSpPr>
        <p:spPr>
          <a:xfrm>
            <a:off x="3074205" y="805120"/>
            <a:ext cx="3063916"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Times New Roman"/>
                <a:ea typeface="Times New Roman"/>
                <a:cs typeface="Times New Roman"/>
                <a:sym typeface="Times New Roman"/>
              </a:rPr>
              <a:t>Hình lục giác đều ABCDEF</a:t>
            </a:r>
            <a:endParaRPr/>
          </a:p>
        </p:txBody>
      </p:sp>
      <p:cxnSp>
        <p:nvCxnSpPr>
          <p:cNvPr id="932" name="Google Shape;932;p39"/>
          <p:cNvCxnSpPr/>
          <p:nvPr/>
        </p:nvCxnSpPr>
        <p:spPr>
          <a:xfrm>
            <a:off x="2920585" y="551828"/>
            <a:ext cx="2995500" cy="791100"/>
          </a:xfrm>
          <a:prstGeom prst="bentConnector3">
            <a:avLst>
              <a:gd fmla="val 5648" name="adj1"/>
            </a:avLst>
          </a:prstGeom>
          <a:noFill/>
          <a:ln cap="flat" cmpd="sng" w="25400">
            <a:solidFill>
              <a:schemeClr val="accent5"/>
            </a:solidFill>
            <a:prstDash val="solid"/>
            <a:round/>
            <a:headEnd len="sm" w="sm" type="none"/>
            <a:tailEnd len="med" w="med" type="stealth"/>
          </a:ln>
          <a:effectLst>
            <a:outerShdw blurRad="40000" rotWithShape="0" dir="5400000" dist="20000">
              <a:srgbClr val="000000">
                <a:alpha val="37647"/>
              </a:srgbClr>
            </a:outerShdw>
          </a:effectLst>
        </p:spPr>
      </p:cxnSp>
      <p:cxnSp>
        <p:nvCxnSpPr>
          <p:cNvPr id="933" name="Google Shape;933;p39"/>
          <p:cNvCxnSpPr/>
          <p:nvPr/>
        </p:nvCxnSpPr>
        <p:spPr>
          <a:xfrm>
            <a:off x="3074205" y="1880460"/>
            <a:ext cx="3225900" cy="768000"/>
          </a:xfrm>
          <a:prstGeom prst="bentConnector3">
            <a:avLst>
              <a:gd fmla="val 6393" name="adj1"/>
            </a:avLst>
          </a:prstGeom>
          <a:noFill/>
          <a:ln cap="flat" cmpd="sng" w="25400">
            <a:solidFill>
              <a:schemeClr val="accent5"/>
            </a:solidFill>
            <a:prstDash val="solid"/>
            <a:round/>
            <a:headEnd len="sm" w="sm" type="none"/>
            <a:tailEnd len="med" w="med" type="stealth"/>
          </a:ln>
          <a:effectLst>
            <a:outerShdw blurRad="40000" rotWithShape="0" dir="5400000" dist="20000">
              <a:srgbClr val="000000">
                <a:alpha val="37647"/>
              </a:srgbClr>
            </a:outerShdw>
          </a:effectLst>
        </p:spPr>
      </p:cxnSp>
      <p:sp>
        <p:nvSpPr>
          <p:cNvPr id="934" name="Google Shape;934;p39"/>
          <p:cNvSpPr txBox="1"/>
          <p:nvPr/>
        </p:nvSpPr>
        <p:spPr>
          <a:xfrm>
            <a:off x="3279590" y="2686965"/>
            <a:ext cx="2815707"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Times New Roman"/>
                <a:ea typeface="Times New Roman"/>
                <a:cs typeface="Times New Roman"/>
                <a:sym typeface="Times New Roman"/>
              </a:rPr>
              <a:t>AB, BC, CD, DE, EF, FA</a:t>
            </a:r>
            <a:endParaRPr/>
          </a:p>
        </p:txBody>
      </p:sp>
      <p:sp>
        <p:nvSpPr>
          <p:cNvPr id="935" name="Google Shape;935;p39"/>
          <p:cNvSpPr txBox="1"/>
          <p:nvPr/>
        </p:nvSpPr>
        <p:spPr>
          <a:xfrm>
            <a:off x="3496660" y="2171640"/>
            <a:ext cx="2250937"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Times New Roman"/>
                <a:ea typeface="Times New Roman"/>
                <a:cs typeface="Times New Roman"/>
                <a:sym typeface="Times New Roman"/>
              </a:rPr>
              <a:t>Có 6 đoạn thẳng là:</a:t>
            </a:r>
            <a:endParaRPr/>
          </a:p>
        </p:txBody>
      </p:sp>
      <p:cxnSp>
        <p:nvCxnSpPr>
          <p:cNvPr id="936" name="Google Shape;936;p39"/>
          <p:cNvCxnSpPr/>
          <p:nvPr/>
        </p:nvCxnSpPr>
        <p:spPr>
          <a:xfrm>
            <a:off x="3842305" y="3685495"/>
            <a:ext cx="2918700" cy="768000"/>
          </a:xfrm>
          <a:prstGeom prst="bentConnector3">
            <a:avLst>
              <a:gd fmla="val 8497" name="adj1"/>
            </a:avLst>
          </a:prstGeom>
          <a:noFill/>
          <a:ln cap="flat" cmpd="sng" w="25400">
            <a:solidFill>
              <a:schemeClr val="accent5"/>
            </a:solidFill>
            <a:prstDash val="solid"/>
            <a:round/>
            <a:headEnd len="sm" w="sm" type="none"/>
            <a:tailEnd len="med" w="med" type="stealth"/>
          </a:ln>
          <a:effectLst>
            <a:outerShdw blurRad="40000" rotWithShape="0" dir="5400000" dist="20000">
              <a:srgbClr val="000000">
                <a:alpha val="37647"/>
              </a:srgbClr>
            </a:outerShdw>
          </a:effectLst>
        </p:spPr>
      </p:cxnSp>
      <p:cxnSp>
        <p:nvCxnSpPr>
          <p:cNvPr id="937" name="Google Shape;937;p39"/>
          <p:cNvCxnSpPr/>
          <p:nvPr/>
        </p:nvCxnSpPr>
        <p:spPr>
          <a:xfrm>
            <a:off x="6530655" y="421070"/>
            <a:ext cx="1497795" cy="2611540"/>
          </a:xfrm>
          <a:prstGeom prst="straightConnector1">
            <a:avLst/>
          </a:prstGeom>
          <a:noFill/>
          <a:ln cap="flat" cmpd="sng" w="25400">
            <a:solidFill>
              <a:srgbClr val="FAA948"/>
            </a:solidFill>
            <a:prstDash val="solid"/>
            <a:round/>
            <a:headEnd len="sm" w="sm" type="none"/>
            <a:tailEnd len="sm" w="sm" type="none"/>
          </a:ln>
          <a:effectLst>
            <a:outerShdw blurRad="40000" rotWithShape="0" dir="5400000" dist="20000">
              <a:srgbClr val="000000">
                <a:alpha val="37647"/>
              </a:srgbClr>
            </a:outerShdw>
          </a:effectLst>
        </p:spPr>
      </p:cxnSp>
      <p:cxnSp>
        <p:nvCxnSpPr>
          <p:cNvPr id="938" name="Google Shape;938;p39"/>
          <p:cNvCxnSpPr/>
          <p:nvPr/>
        </p:nvCxnSpPr>
        <p:spPr>
          <a:xfrm flipH="1" rot="10800000">
            <a:off x="5762555" y="1726840"/>
            <a:ext cx="2995590" cy="38405"/>
          </a:xfrm>
          <a:prstGeom prst="straightConnector1">
            <a:avLst/>
          </a:prstGeom>
          <a:noFill/>
          <a:ln cap="flat" cmpd="sng" w="25400">
            <a:solidFill>
              <a:srgbClr val="FAA948"/>
            </a:solidFill>
            <a:prstDash val="solid"/>
            <a:round/>
            <a:headEnd len="sm" w="sm" type="none"/>
            <a:tailEnd len="sm" w="sm" type="none"/>
          </a:ln>
          <a:effectLst>
            <a:outerShdw blurRad="40000" rotWithShape="0" dir="5400000" dist="20000">
              <a:srgbClr val="000000">
                <a:alpha val="37647"/>
              </a:srgbClr>
            </a:outerShdw>
          </a:effectLst>
        </p:spPr>
      </p:cxnSp>
      <p:cxnSp>
        <p:nvCxnSpPr>
          <p:cNvPr id="939" name="Google Shape;939;p39"/>
          <p:cNvCxnSpPr/>
          <p:nvPr/>
        </p:nvCxnSpPr>
        <p:spPr>
          <a:xfrm flipH="1">
            <a:off x="6530655" y="421070"/>
            <a:ext cx="1497795" cy="2573135"/>
          </a:xfrm>
          <a:prstGeom prst="straightConnector1">
            <a:avLst/>
          </a:prstGeom>
          <a:noFill/>
          <a:ln cap="flat" cmpd="sng" w="25400">
            <a:solidFill>
              <a:schemeClr val="accent6"/>
            </a:solidFill>
            <a:prstDash val="solid"/>
            <a:round/>
            <a:headEnd len="sm" w="sm" type="none"/>
            <a:tailEnd len="sm" w="sm" type="none"/>
          </a:ln>
          <a:effectLst>
            <a:outerShdw blurRad="40000" rotWithShape="0" dir="5400000" dist="20000">
              <a:srgbClr val="000000">
                <a:alpha val="37647"/>
              </a:srgbClr>
            </a:outerShdw>
          </a:effectLst>
        </p:spPr>
      </p:cxnSp>
      <p:sp>
        <p:nvSpPr>
          <p:cNvPr id="940" name="Google Shape;940;p39"/>
          <p:cNvSpPr txBox="1"/>
          <p:nvPr/>
        </p:nvSpPr>
        <p:spPr>
          <a:xfrm>
            <a:off x="4264760" y="3992735"/>
            <a:ext cx="2191626"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Times New Roman"/>
                <a:ea typeface="Times New Roman"/>
                <a:cs typeface="Times New Roman"/>
                <a:sym typeface="Times New Roman"/>
              </a:rPr>
              <a:t>Có 3 đoạn thẳng là:</a:t>
            </a:r>
            <a:endParaRPr/>
          </a:p>
        </p:txBody>
      </p:sp>
      <p:sp>
        <p:nvSpPr>
          <p:cNvPr id="941" name="Google Shape;941;p39"/>
          <p:cNvSpPr txBox="1"/>
          <p:nvPr/>
        </p:nvSpPr>
        <p:spPr>
          <a:xfrm>
            <a:off x="4533595" y="4514345"/>
            <a:ext cx="1499449"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Times New Roman"/>
                <a:ea typeface="Times New Roman"/>
                <a:cs typeface="Times New Roman"/>
                <a:sym typeface="Times New Roman"/>
              </a:rPr>
              <a:t>AD, BE, CF</a:t>
            </a:r>
            <a:endParaRPr/>
          </a:p>
        </p:txBody>
      </p:sp>
      <p:grpSp>
        <p:nvGrpSpPr>
          <p:cNvPr id="942" name="Google Shape;942;p39"/>
          <p:cNvGrpSpPr/>
          <p:nvPr/>
        </p:nvGrpSpPr>
        <p:grpSpPr>
          <a:xfrm>
            <a:off x="3112610" y="1227575"/>
            <a:ext cx="2419514" cy="194928"/>
            <a:chOff x="2651750" y="3455065"/>
            <a:chExt cx="2419514" cy="194928"/>
          </a:xfrm>
        </p:grpSpPr>
        <p:grpSp>
          <p:nvGrpSpPr>
            <p:cNvPr id="943" name="Google Shape;943;p39"/>
            <p:cNvGrpSpPr/>
            <p:nvPr/>
          </p:nvGrpSpPr>
          <p:grpSpPr>
            <a:xfrm rot="5400000">
              <a:off x="3168766" y="2938050"/>
              <a:ext cx="194927" cy="1228959"/>
              <a:chOff x="1768435" y="958740"/>
              <a:chExt cx="194927" cy="2957184"/>
            </a:xfrm>
          </p:grpSpPr>
          <p:grpSp>
            <p:nvGrpSpPr>
              <p:cNvPr id="944" name="Google Shape;944;p39"/>
              <p:cNvGrpSpPr/>
              <p:nvPr/>
            </p:nvGrpSpPr>
            <p:grpSpPr>
              <a:xfrm>
                <a:off x="1768435" y="1534815"/>
                <a:ext cx="194927" cy="2381109"/>
                <a:chOff x="3458255" y="1573220"/>
                <a:chExt cx="194927" cy="2381109"/>
              </a:xfrm>
            </p:grpSpPr>
            <p:grpSp>
              <p:nvGrpSpPr>
                <p:cNvPr id="945" name="Google Shape;945;p39"/>
                <p:cNvGrpSpPr/>
                <p:nvPr/>
              </p:nvGrpSpPr>
              <p:grpSpPr>
                <a:xfrm>
                  <a:off x="3458255" y="1573220"/>
                  <a:ext cx="194927" cy="1818796"/>
                  <a:chOff x="5644438" y="2519582"/>
                  <a:chExt cx="194927" cy="1818796"/>
                </a:xfrm>
              </p:grpSpPr>
              <p:grpSp>
                <p:nvGrpSpPr>
                  <p:cNvPr id="946" name="Google Shape;946;p39"/>
                  <p:cNvGrpSpPr/>
                  <p:nvPr/>
                </p:nvGrpSpPr>
                <p:grpSpPr>
                  <a:xfrm>
                    <a:off x="5647340" y="3109420"/>
                    <a:ext cx="192025" cy="1228958"/>
                    <a:chOff x="5762555" y="3069796"/>
                    <a:chExt cx="192025" cy="1228958"/>
                  </a:xfrm>
                </p:grpSpPr>
                <p:grpSp>
                  <p:nvGrpSpPr>
                    <p:cNvPr id="947" name="Google Shape;947;p39"/>
                    <p:cNvGrpSpPr/>
                    <p:nvPr/>
                  </p:nvGrpSpPr>
                  <p:grpSpPr>
                    <a:xfrm>
                      <a:off x="5762555" y="3645870"/>
                      <a:ext cx="186540" cy="652884"/>
                      <a:chOff x="4187949" y="1611625"/>
                      <a:chExt cx="274321" cy="960125"/>
                    </a:xfrm>
                  </p:grpSpPr>
                  <p:sp>
                    <p:nvSpPr>
                      <p:cNvPr id="948" name="Google Shape;948;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49" name="Google Shape;949;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950" name="Google Shape;950;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951" name="Google Shape;951;p39"/>
                    <p:cNvGrpSpPr/>
                    <p:nvPr/>
                  </p:nvGrpSpPr>
                  <p:grpSpPr>
                    <a:xfrm>
                      <a:off x="5768040" y="3069796"/>
                      <a:ext cx="186540" cy="652884"/>
                      <a:chOff x="4187949" y="1611625"/>
                      <a:chExt cx="274321" cy="960125"/>
                    </a:xfrm>
                  </p:grpSpPr>
                  <p:sp>
                    <p:nvSpPr>
                      <p:cNvPr id="952" name="Google Shape;952;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53" name="Google Shape;953;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954" name="Google Shape;954;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955" name="Google Shape;955;p39"/>
                  <p:cNvGrpSpPr/>
                  <p:nvPr/>
                </p:nvGrpSpPr>
                <p:grpSpPr>
                  <a:xfrm>
                    <a:off x="5644438" y="2519582"/>
                    <a:ext cx="186540" cy="652884"/>
                    <a:chOff x="4187949" y="1611625"/>
                    <a:chExt cx="274321" cy="960125"/>
                  </a:xfrm>
                </p:grpSpPr>
                <p:sp>
                  <p:nvSpPr>
                    <p:cNvPr id="956" name="Google Shape;956;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57" name="Google Shape;957;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958" name="Google Shape;958;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959" name="Google Shape;959;p39"/>
                <p:cNvGrpSpPr/>
                <p:nvPr/>
              </p:nvGrpSpPr>
              <p:grpSpPr>
                <a:xfrm>
                  <a:off x="3458255" y="3301445"/>
                  <a:ext cx="186540" cy="652884"/>
                  <a:chOff x="4187949" y="1611625"/>
                  <a:chExt cx="274321" cy="960125"/>
                </a:xfrm>
              </p:grpSpPr>
              <p:sp>
                <p:nvSpPr>
                  <p:cNvPr id="960" name="Google Shape;960;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61" name="Google Shape;961;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962" name="Google Shape;962;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963" name="Google Shape;963;p39"/>
              <p:cNvGrpSpPr/>
              <p:nvPr/>
            </p:nvGrpSpPr>
            <p:grpSpPr>
              <a:xfrm>
                <a:off x="1768435" y="958740"/>
                <a:ext cx="186540" cy="652884"/>
                <a:chOff x="4187949" y="1611625"/>
                <a:chExt cx="274321" cy="960125"/>
              </a:xfrm>
            </p:grpSpPr>
            <p:sp>
              <p:nvSpPr>
                <p:cNvPr id="964" name="Google Shape;964;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65" name="Google Shape;965;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966" name="Google Shape;966;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967" name="Google Shape;967;p39"/>
            <p:cNvGrpSpPr/>
            <p:nvPr/>
          </p:nvGrpSpPr>
          <p:grpSpPr>
            <a:xfrm rot="5400000">
              <a:off x="4359321" y="2938049"/>
              <a:ext cx="194927" cy="1228959"/>
              <a:chOff x="1768435" y="958740"/>
              <a:chExt cx="194927" cy="2957184"/>
            </a:xfrm>
          </p:grpSpPr>
          <p:grpSp>
            <p:nvGrpSpPr>
              <p:cNvPr id="968" name="Google Shape;968;p39"/>
              <p:cNvGrpSpPr/>
              <p:nvPr/>
            </p:nvGrpSpPr>
            <p:grpSpPr>
              <a:xfrm>
                <a:off x="1768435" y="1534815"/>
                <a:ext cx="194927" cy="2381109"/>
                <a:chOff x="3458255" y="1573220"/>
                <a:chExt cx="194927" cy="2381109"/>
              </a:xfrm>
            </p:grpSpPr>
            <p:grpSp>
              <p:nvGrpSpPr>
                <p:cNvPr id="969" name="Google Shape;969;p39"/>
                <p:cNvGrpSpPr/>
                <p:nvPr/>
              </p:nvGrpSpPr>
              <p:grpSpPr>
                <a:xfrm>
                  <a:off x="3458255" y="1573220"/>
                  <a:ext cx="194927" cy="1818796"/>
                  <a:chOff x="5644438" y="2519582"/>
                  <a:chExt cx="194927" cy="1818796"/>
                </a:xfrm>
              </p:grpSpPr>
              <p:grpSp>
                <p:nvGrpSpPr>
                  <p:cNvPr id="970" name="Google Shape;970;p39"/>
                  <p:cNvGrpSpPr/>
                  <p:nvPr/>
                </p:nvGrpSpPr>
                <p:grpSpPr>
                  <a:xfrm>
                    <a:off x="5647340" y="3109420"/>
                    <a:ext cx="192025" cy="1228958"/>
                    <a:chOff x="5762555" y="3069796"/>
                    <a:chExt cx="192025" cy="1228958"/>
                  </a:xfrm>
                </p:grpSpPr>
                <p:grpSp>
                  <p:nvGrpSpPr>
                    <p:cNvPr id="971" name="Google Shape;971;p39"/>
                    <p:cNvGrpSpPr/>
                    <p:nvPr/>
                  </p:nvGrpSpPr>
                  <p:grpSpPr>
                    <a:xfrm>
                      <a:off x="5762555" y="3645870"/>
                      <a:ext cx="186540" cy="652884"/>
                      <a:chOff x="4187949" y="1611625"/>
                      <a:chExt cx="274321" cy="960125"/>
                    </a:xfrm>
                  </p:grpSpPr>
                  <p:sp>
                    <p:nvSpPr>
                      <p:cNvPr id="972" name="Google Shape;972;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73" name="Google Shape;973;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974" name="Google Shape;974;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975" name="Google Shape;975;p39"/>
                    <p:cNvGrpSpPr/>
                    <p:nvPr/>
                  </p:nvGrpSpPr>
                  <p:grpSpPr>
                    <a:xfrm>
                      <a:off x="5768040" y="3069796"/>
                      <a:ext cx="186540" cy="652884"/>
                      <a:chOff x="4187949" y="1611625"/>
                      <a:chExt cx="274321" cy="960125"/>
                    </a:xfrm>
                  </p:grpSpPr>
                  <p:sp>
                    <p:nvSpPr>
                      <p:cNvPr id="976" name="Google Shape;976;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77" name="Google Shape;977;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978" name="Google Shape;978;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979" name="Google Shape;979;p39"/>
                  <p:cNvGrpSpPr/>
                  <p:nvPr/>
                </p:nvGrpSpPr>
                <p:grpSpPr>
                  <a:xfrm>
                    <a:off x="5644438" y="2519582"/>
                    <a:ext cx="186540" cy="652884"/>
                    <a:chOff x="4187949" y="1611625"/>
                    <a:chExt cx="274321" cy="960125"/>
                  </a:xfrm>
                </p:grpSpPr>
                <p:sp>
                  <p:nvSpPr>
                    <p:cNvPr id="980" name="Google Shape;980;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81" name="Google Shape;981;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982" name="Google Shape;982;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983" name="Google Shape;983;p39"/>
                <p:cNvGrpSpPr/>
                <p:nvPr/>
              </p:nvGrpSpPr>
              <p:grpSpPr>
                <a:xfrm>
                  <a:off x="3458255" y="3301445"/>
                  <a:ext cx="186540" cy="652884"/>
                  <a:chOff x="4187949" y="1611625"/>
                  <a:chExt cx="274321" cy="960125"/>
                </a:xfrm>
              </p:grpSpPr>
              <p:sp>
                <p:nvSpPr>
                  <p:cNvPr id="984" name="Google Shape;984;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85" name="Google Shape;985;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986" name="Google Shape;986;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987" name="Google Shape;987;p39"/>
              <p:cNvGrpSpPr/>
              <p:nvPr/>
            </p:nvGrpSpPr>
            <p:grpSpPr>
              <a:xfrm>
                <a:off x="1768435" y="958740"/>
                <a:ext cx="186540" cy="652884"/>
                <a:chOff x="4187949" y="1611625"/>
                <a:chExt cx="274321" cy="960125"/>
              </a:xfrm>
            </p:grpSpPr>
            <p:sp>
              <p:nvSpPr>
                <p:cNvPr id="988" name="Google Shape;988;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89" name="Google Shape;989;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990" name="Google Shape;990;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grpSp>
        <p:nvGrpSpPr>
          <p:cNvPr id="991" name="Google Shape;991;p39"/>
          <p:cNvGrpSpPr/>
          <p:nvPr/>
        </p:nvGrpSpPr>
        <p:grpSpPr>
          <a:xfrm>
            <a:off x="3266230" y="2571750"/>
            <a:ext cx="2419514" cy="194928"/>
            <a:chOff x="2651750" y="3455065"/>
            <a:chExt cx="2419514" cy="194928"/>
          </a:xfrm>
        </p:grpSpPr>
        <p:grpSp>
          <p:nvGrpSpPr>
            <p:cNvPr id="992" name="Google Shape;992;p39"/>
            <p:cNvGrpSpPr/>
            <p:nvPr/>
          </p:nvGrpSpPr>
          <p:grpSpPr>
            <a:xfrm rot="5400000">
              <a:off x="3168766" y="2938050"/>
              <a:ext cx="194927" cy="1228959"/>
              <a:chOff x="1768435" y="958740"/>
              <a:chExt cx="194927" cy="2957184"/>
            </a:xfrm>
          </p:grpSpPr>
          <p:grpSp>
            <p:nvGrpSpPr>
              <p:cNvPr id="993" name="Google Shape;993;p39"/>
              <p:cNvGrpSpPr/>
              <p:nvPr/>
            </p:nvGrpSpPr>
            <p:grpSpPr>
              <a:xfrm>
                <a:off x="1768435" y="1534815"/>
                <a:ext cx="194927" cy="2381109"/>
                <a:chOff x="3458255" y="1573220"/>
                <a:chExt cx="194927" cy="2381109"/>
              </a:xfrm>
            </p:grpSpPr>
            <p:grpSp>
              <p:nvGrpSpPr>
                <p:cNvPr id="994" name="Google Shape;994;p39"/>
                <p:cNvGrpSpPr/>
                <p:nvPr/>
              </p:nvGrpSpPr>
              <p:grpSpPr>
                <a:xfrm>
                  <a:off x="3458255" y="1573220"/>
                  <a:ext cx="194927" cy="1818796"/>
                  <a:chOff x="5644438" y="2519582"/>
                  <a:chExt cx="194927" cy="1818796"/>
                </a:xfrm>
              </p:grpSpPr>
              <p:grpSp>
                <p:nvGrpSpPr>
                  <p:cNvPr id="995" name="Google Shape;995;p39"/>
                  <p:cNvGrpSpPr/>
                  <p:nvPr/>
                </p:nvGrpSpPr>
                <p:grpSpPr>
                  <a:xfrm>
                    <a:off x="5647340" y="3109420"/>
                    <a:ext cx="192025" cy="1228958"/>
                    <a:chOff x="5762555" y="3069796"/>
                    <a:chExt cx="192025" cy="1228958"/>
                  </a:xfrm>
                </p:grpSpPr>
                <p:grpSp>
                  <p:nvGrpSpPr>
                    <p:cNvPr id="996" name="Google Shape;996;p39"/>
                    <p:cNvGrpSpPr/>
                    <p:nvPr/>
                  </p:nvGrpSpPr>
                  <p:grpSpPr>
                    <a:xfrm>
                      <a:off x="5762555" y="3645870"/>
                      <a:ext cx="186540" cy="652884"/>
                      <a:chOff x="4187949" y="1611625"/>
                      <a:chExt cx="274321" cy="960125"/>
                    </a:xfrm>
                  </p:grpSpPr>
                  <p:sp>
                    <p:nvSpPr>
                      <p:cNvPr id="997" name="Google Shape;997;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98" name="Google Shape;998;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999" name="Google Shape;999;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000" name="Google Shape;1000;p39"/>
                    <p:cNvGrpSpPr/>
                    <p:nvPr/>
                  </p:nvGrpSpPr>
                  <p:grpSpPr>
                    <a:xfrm>
                      <a:off x="5768040" y="3069796"/>
                      <a:ext cx="186540" cy="652884"/>
                      <a:chOff x="4187949" y="1611625"/>
                      <a:chExt cx="274321" cy="960125"/>
                    </a:xfrm>
                  </p:grpSpPr>
                  <p:sp>
                    <p:nvSpPr>
                      <p:cNvPr id="1001" name="Google Shape;1001;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02" name="Google Shape;1002;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003" name="Google Shape;1003;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004" name="Google Shape;1004;p39"/>
                  <p:cNvGrpSpPr/>
                  <p:nvPr/>
                </p:nvGrpSpPr>
                <p:grpSpPr>
                  <a:xfrm>
                    <a:off x="5644438" y="2519582"/>
                    <a:ext cx="186540" cy="652884"/>
                    <a:chOff x="4187949" y="1611625"/>
                    <a:chExt cx="274321" cy="960125"/>
                  </a:xfrm>
                </p:grpSpPr>
                <p:sp>
                  <p:nvSpPr>
                    <p:cNvPr id="1005" name="Google Shape;1005;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06" name="Google Shape;1006;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007" name="Google Shape;1007;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008" name="Google Shape;1008;p39"/>
                <p:cNvGrpSpPr/>
                <p:nvPr/>
              </p:nvGrpSpPr>
              <p:grpSpPr>
                <a:xfrm>
                  <a:off x="3458255" y="3301445"/>
                  <a:ext cx="186540" cy="652884"/>
                  <a:chOff x="4187949" y="1611625"/>
                  <a:chExt cx="274321" cy="960125"/>
                </a:xfrm>
              </p:grpSpPr>
              <p:sp>
                <p:nvSpPr>
                  <p:cNvPr id="1009" name="Google Shape;1009;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10" name="Google Shape;1010;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011" name="Google Shape;1011;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012" name="Google Shape;1012;p39"/>
              <p:cNvGrpSpPr/>
              <p:nvPr/>
            </p:nvGrpSpPr>
            <p:grpSpPr>
              <a:xfrm>
                <a:off x="1768435" y="958740"/>
                <a:ext cx="186540" cy="652884"/>
                <a:chOff x="4187949" y="1611625"/>
                <a:chExt cx="274321" cy="960125"/>
              </a:xfrm>
            </p:grpSpPr>
            <p:sp>
              <p:nvSpPr>
                <p:cNvPr id="1013" name="Google Shape;1013;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14" name="Google Shape;1014;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015" name="Google Shape;1015;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016" name="Google Shape;1016;p39"/>
            <p:cNvGrpSpPr/>
            <p:nvPr/>
          </p:nvGrpSpPr>
          <p:grpSpPr>
            <a:xfrm rot="5400000">
              <a:off x="4359321" y="2938049"/>
              <a:ext cx="194927" cy="1228959"/>
              <a:chOff x="1768435" y="958740"/>
              <a:chExt cx="194927" cy="2957184"/>
            </a:xfrm>
          </p:grpSpPr>
          <p:grpSp>
            <p:nvGrpSpPr>
              <p:cNvPr id="1017" name="Google Shape;1017;p39"/>
              <p:cNvGrpSpPr/>
              <p:nvPr/>
            </p:nvGrpSpPr>
            <p:grpSpPr>
              <a:xfrm>
                <a:off x="1768435" y="1534815"/>
                <a:ext cx="194927" cy="2381109"/>
                <a:chOff x="3458255" y="1573220"/>
                <a:chExt cx="194927" cy="2381109"/>
              </a:xfrm>
            </p:grpSpPr>
            <p:grpSp>
              <p:nvGrpSpPr>
                <p:cNvPr id="1018" name="Google Shape;1018;p39"/>
                <p:cNvGrpSpPr/>
                <p:nvPr/>
              </p:nvGrpSpPr>
              <p:grpSpPr>
                <a:xfrm>
                  <a:off x="3458255" y="1573220"/>
                  <a:ext cx="194927" cy="1818796"/>
                  <a:chOff x="5644438" y="2519582"/>
                  <a:chExt cx="194927" cy="1818796"/>
                </a:xfrm>
              </p:grpSpPr>
              <p:grpSp>
                <p:nvGrpSpPr>
                  <p:cNvPr id="1019" name="Google Shape;1019;p39"/>
                  <p:cNvGrpSpPr/>
                  <p:nvPr/>
                </p:nvGrpSpPr>
                <p:grpSpPr>
                  <a:xfrm>
                    <a:off x="5647340" y="3109420"/>
                    <a:ext cx="192025" cy="1228958"/>
                    <a:chOff x="5762555" y="3069796"/>
                    <a:chExt cx="192025" cy="1228958"/>
                  </a:xfrm>
                </p:grpSpPr>
                <p:grpSp>
                  <p:nvGrpSpPr>
                    <p:cNvPr id="1020" name="Google Shape;1020;p39"/>
                    <p:cNvGrpSpPr/>
                    <p:nvPr/>
                  </p:nvGrpSpPr>
                  <p:grpSpPr>
                    <a:xfrm>
                      <a:off x="5762555" y="3645870"/>
                      <a:ext cx="186540" cy="652884"/>
                      <a:chOff x="4187949" y="1611625"/>
                      <a:chExt cx="274321" cy="960125"/>
                    </a:xfrm>
                  </p:grpSpPr>
                  <p:sp>
                    <p:nvSpPr>
                      <p:cNvPr id="1021" name="Google Shape;1021;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22" name="Google Shape;1022;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023" name="Google Shape;1023;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024" name="Google Shape;1024;p39"/>
                    <p:cNvGrpSpPr/>
                    <p:nvPr/>
                  </p:nvGrpSpPr>
                  <p:grpSpPr>
                    <a:xfrm>
                      <a:off x="5768040" y="3069796"/>
                      <a:ext cx="186540" cy="652884"/>
                      <a:chOff x="4187949" y="1611625"/>
                      <a:chExt cx="274321" cy="960125"/>
                    </a:xfrm>
                  </p:grpSpPr>
                  <p:sp>
                    <p:nvSpPr>
                      <p:cNvPr id="1025" name="Google Shape;1025;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26" name="Google Shape;1026;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027" name="Google Shape;1027;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028" name="Google Shape;1028;p39"/>
                  <p:cNvGrpSpPr/>
                  <p:nvPr/>
                </p:nvGrpSpPr>
                <p:grpSpPr>
                  <a:xfrm>
                    <a:off x="5644438" y="2519582"/>
                    <a:ext cx="186540" cy="652884"/>
                    <a:chOff x="4187949" y="1611625"/>
                    <a:chExt cx="274321" cy="960125"/>
                  </a:xfrm>
                </p:grpSpPr>
                <p:sp>
                  <p:nvSpPr>
                    <p:cNvPr id="1029" name="Google Shape;1029;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30" name="Google Shape;1030;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031" name="Google Shape;1031;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032" name="Google Shape;1032;p39"/>
                <p:cNvGrpSpPr/>
                <p:nvPr/>
              </p:nvGrpSpPr>
              <p:grpSpPr>
                <a:xfrm>
                  <a:off x="3458255" y="3301445"/>
                  <a:ext cx="186540" cy="652884"/>
                  <a:chOff x="4187949" y="1611625"/>
                  <a:chExt cx="274321" cy="960125"/>
                </a:xfrm>
              </p:grpSpPr>
              <p:sp>
                <p:nvSpPr>
                  <p:cNvPr id="1033" name="Google Shape;1033;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34" name="Google Shape;1034;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035" name="Google Shape;1035;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036" name="Google Shape;1036;p39"/>
              <p:cNvGrpSpPr/>
              <p:nvPr/>
            </p:nvGrpSpPr>
            <p:grpSpPr>
              <a:xfrm>
                <a:off x="1768435" y="958740"/>
                <a:ext cx="186540" cy="652884"/>
                <a:chOff x="4187949" y="1611625"/>
                <a:chExt cx="274321" cy="960125"/>
              </a:xfrm>
            </p:grpSpPr>
            <p:sp>
              <p:nvSpPr>
                <p:cNvPr id="1037" name="Google Shape;1037;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38" name="Google Shape;1038;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039" name="Google Shape;1039;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grpSp>
        <p:nvGrpSpPr>
          <p:cNvPr id="1040" name="Google Shape;1040;p39"/>
          <p:cNvGrpSpPr/>
          <p:nvPr/>
        </p:nvGrpSpPr>
        <p:grpSpPr>
          <a:xfrm>
            <a:off x="4072735" y="4338380"/>
            <a:ext cx="2419514" cy="194928"/>
            <a:chOff x="2651750" y="3455065"/>
            <a:chExt cx="2419514" cy="194928"/>
          </a:xfrm>
        </p:grpSpPr>
        <p:grpSp>
          <p:nvGrpSpPr>
            <p:cNvPr id="1041" name="Google Shape;1041;p39"/>
            <p:cNvGrpSpPr/>
            <p:nvPr/>
          </p:nvGrpSpPr>
          <p:grpSpPr>
            <a:xfrm rot="5400000">
              <a:off x="3168766" y="2938050"/>
              <a:ext cx="194927" cy="1228959"/>
              <a:chOff x="1768435" y="958740"/>
              <a:chExt cx="194927" cy="2957184"/>
            </a:xfrm>
          </p:grpSpPr>
          <p:grpSp>
            <p:nvGrpSpPr>
              <p:cNvPr id="1042" name="Google Shape;1042;p39"/>
              <p:cNvGrpSpPr/>
              <p:nvPr/>
            </p:nvGrpSpPr>
            <p:grpSpPr>
              <a:xfrm>
                <a:off x="1768435" y="1534815"/>
                <a:ext cx="194927" cy="2381109"/>
                <a:chOff x="3458255" y="1573220"/>
                <a:chExt cx="194927" cy="2381109"/>
              </a:xfrm>
            </p:grpSpPr>
            <p:grpSp>
              <p:nvGrpSpPr>
                <p:cNvPr id="1043" name="Google Shape;1043;p39"/>
                <p:cNvGrpSpPr/>
                <p:nvPr/>
              </p:nvGrpSpPr>
              <p:grpSpPr>
                <a:xfrm>
                  <a:off x="3458255" y="1573220"/>
                  <a:ext cx="194927" cy="1818796"/>
                  <a:chOff x="5644438" y="2519582"/>
                  <a:chExt cx="194927" cy="1818796"/>
                </a:xfrm>
              </p:grpSpPr>
              <p:grpSp>
                <p:nvGrpSpPr>
                  <p:cNvPr id="1044" name="Google Shape;1044;p39"/>
                  <p:cNvGrpSpPr/>
                  <p:nvPr/>
                </p:nvGrpSpPr>
                <p:grpSpPr>
                  <a:xfrm>
                    <a:off x="5647340" y="3109420"/>
                    <a:ext cx="192025" cy="1228958"/>
                    <a:chOff x="5762555" y="3069796"/>
                    <a:chExt cx="192025" cy="1228958"/>
                  </a:xfrm>
                </p:grpSpPr>
                <p:grpSp>
                  <p:nvGrpSpPr>
                    <p:cNvPr id="1045" name="Google Shape;1045;p39"/>
                    <p:cNvGrpSpPr/>
                    <p:nvPr/>
                  </p:nvGrpSpPr>
                  <p:grpSpPr>
                    <a:xfrm>
                      <a:off x="5762555" y="3645870"/>
                      <a:ext cx="186540" cy="652884"/>
                      <a:chOff x="4187949" y="1611625"/>
                      <a:chExt cx="274321" cy="960125"/>
                    </a:xfrm>
                  </p:grpSpPr>
                  <p:sp>
                    <p:nvSpPr>
                      <p:cNvPr id="1046" name="Google Shape;1046;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47" name="Google Shape;1047;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048" name="Google Shape;1048;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049" name="Google Shape;1049;p39"/>
                    <p:cNvGrpSpPr/>
                    <p:nvPr/>
                  </p:nvGrpSpPr>
                  <p:grpSpPr>
                    <a:xfrm>
                      <a:off x="5768040" y="3069796"/>
                      <a:ext cx="186540" cy="652884"/>
                      <a:chOff x="4187949" y="1611625"/>
                      <a:chExt cx="274321" cy="960125"/>
                    </a:xfrm>
                  </p:grpSpPr>
                  <p:sp>
                    <p:nvSpPr>
                      <p:cNvPr id="1050" name="Google Shape;1050;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51" name="Google Shape;1051;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052" name="Google Shape;1052;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053" name="Google Shape;1053;p39"/>
                  <p:cNvGrpSpPr/>
                  <p:nvPr/>
                </p:nvGrpSpPr>
                <p:grpSpPr>
                  <a:xfrm>
                    <a:off x="5644438" y="2519582"/>
                    <a:ext cx="186540" cy="652884"/>
                    <a:chOff x="4187949" y="1611625"/>
                    <a:chExt cx="274321" cy="960125"/>
                  </a:xfrm>
                </p:grpSpPr>
                <p:sp>
                  <p:nvSpPr>
                    <p:cNvPr id="1054" name="Google Shape;1054;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55" name="Google Shape;1055;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056" name="Google Shape;1056;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057" name="Google Shape;1057;p39"/>
                <p:cNvGrpSpPr/>
                <p:nvPr/>
              </p:nvGrpSpPr>
              <p:grpSpPr>
                <a:xfrm>
                  <a:off x="3458255" y="3301445"/>
                  <a:ext cx="186540" cy="652884"/>
                  <a:chOff x="4187949" y="1611625"/>
                  <a:chExt cx="274321" cy="960125"/>
                </a:xfrm>
              </p:grpSpPr>
              <p:sp>
                <p:nvSpPr>
                  <p:cNvPr id="1058" name="Google Shape;1058;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59" name="Google Shape;1059;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060" name="Google Shape;1060;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061" name="Google Shape;1061;p39"/>
              <p:cNvGrpSpPr/>
              <p:nvPr/>
            </p:nvGrpSpPr>
            <p:grpSpPr>
              <a:xfrm>
                <a:off x="1768435" y="958740"/>
                <a:ext cx="186540" cy="652884"/>
                <a:chOff x="4187949" y="1611625"/>
                <a:chExt cx="274321" cy="960125"/>
              </a:xfrm>
            </p:grpSpPr>
            <p:sp>
              <p:nvSpPr>
                <p:cNvPr id="1062" name="Google Shape;1062;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63" name="Google Shape;1063;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064" name="Google Shape;1064;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065" name="Google Shape;1065;p39"/>
            <p:cNvGrpSpPr/>
            <p:nvPr/>
          </p:nvGrpSpPr>
          <p:grpSpPr>
            <a:xfrm rot="5400000">
              <a:off x="4359321" y="2938049"/>
              <a:ext cx="194927" cy="1228959"/>
              <a:chOff x="1768435" y="958740"/>
              <a:chExt cx="194927" cy="2957184"/>
            </a:xfrm>
          </p:grpSpPr>
          <p:grpSp>
            <p:nvGrpSpPr>
              <p:cNvPr id="1066" name="Google Shape;1066;p39"/>
              <p:cNvGrpSpPr/>
              <p:nvPr/>
            </p:nvGrpSpPr>
            <p:grpSpPr>
              <a:xfrm>
                <a:off x="1768435" y="1534815"/>
                <a:ext cx="194927" cy="2381109"/>
                <a:chOff x="3458255" y="1573220"/>
                <a:chExt cx="194927" cy="2381109"/>
              </a:xfrm>
            </p:grpSpPr>
            <p:grpSp>
              <p:nvGrpSpPr>
                <p:cNvPr id="1067" name="Google Shape;1067;p39"/>
                <p:cNvGrpSpPr/>
                <p:nvPr/>
              </p:nvGrpSpPr>
              <p:grpSpPr>
                <a:xfrm>
                  <a:off x="3458255" y="1573220"/>
                  <a:ext cx="194927" cy="1818796"/>
                  <a:chOff x="5644438" y="2519582"/>
                  <a:chExt cx="194927" cy="1818796"/>
                </a:xfrm>
              </p:grpSpPr>
              <p:grpSp>
                <p:nvGrpSpPr>
                  <p:cNvPr id="1068" name="Google Shape;1068;p39"/>
                  <p:cNvGrpSpPr/>
                  <p:nvPr/>
                </p:nvGrpSpPr>
                <p:grpSpPr>
                  <a:xfrm>
                    <a:off x="5647340" y="3109420"/>
                    <a:ext cx="192025" cy="1228958"/>
                    <a:chOff x="5762555" y="3069796"/>
                    <a:chExt cx="192025" cy="1228958"/>
                  </a:xfrm>
                </p:grpSpPr>
                <p:grpSp>
                  <p:nvGrpSpPr>
                    <p:cNvPr id="1069" name="Google Shape;1069;p39"/>
                    <p:cNvGrpSpPr/>
                    <p:nvPr/>
                  </p:nvGrpSpPr>
                  <p:grpSpPr>
                    <a:xfrm>
                      <a:off x="5762555" y="3645870"/>
                      <a:ext cx="186540" cy="652884"/>
                      <a:chOff x="4187949" y="1611625"/>
                      <a:chExt cx="274321" cy="960125"/>
                    </a:xfrm>
                  </p:grpSpPr>
                  <p:sp>
                    <p:nvSpPr>
                      <p:cNvPr id="1070" name="Google Shape;1070;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71" name="Google Shape;1071;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072" name="Google Shape;1072;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073" name="Google Shape;1073;p39"/>
                    <p:cNvGrpSpPr/>
                    <p:nvPr/>
                  </p:nvGrpSpPr>
                  <p:grpSpPr>
                    <a:xfrm>
                      <a:off x="5768040" y="3069796"/>
                      <a:ext cx="186540" cy="652884"/>
                      <a:chOff x="4187949" y="1611625"/>
                      <a:chExt cx="274321" cy="960125"/>
                    </a:xfrm>
                  </p:grpSpPr>
                  <p:sp>
                    <p:nvSpPr>
                      <p:cNvPr id="1074" name="Google Shape;1074;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75" name="Google Shape;1075;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076" name="Google Shape;1076;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077" name="Google Shape;1077;p39"/>
                  <p:cNvGrpSpPr/>
                  <p:nvPr/>
                </p:nvGrpSpPr>
                <p:grpSpPr>
                  <a:xfrm>
                    <a:off x="5644438" y="2519582"/>
                    <a:ext cx="186540" cy="652884"/>
                    <a:chOff x="4187949" y="1611625"/>
                    <a:chExt cx="274321" cy="960125"/>
                  </a:xfrm>
                </p:grpSpPr>
                <p:sp>
                  <p:nvSpPr>
                    <p:cNvPr id="1078" name="Google Shape;1078;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79" name="Google Shape;1079;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080" name="Google Shape;1080;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081" name="Google Shape;1081;p39"/>
                <p:cNvGrpSpPr/>
                <p:nvPr/>
              </p:nvGrpSpPr>
              <p:grpSpPr>
                <a:xfrm>
                  <a:off x="3458255" y="3301445"/>
                  <a:ext cx="186540" cy="652884"/>
                  <a:chOff x="4187949" y="1611625"/>
                  <a:chExt cx="274321" cy="960125"/>
                </a:xfrm>
              </p:grpSpPr>
              <p:sp>
                <p:nvSpPr>
                  <p:cNvPr id="1082" name="Google Shape;1082;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83" name="Google Shape;1083;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084" name="Google Shape;1084;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085" name="Google Shape;1085;p39"/>
              <p:cNvGrpSpPr/>
              <p:nvPr/>
            </p:nvGrpSpPr>
            <p:grpSpPr>
              <a:xfrm>
                <a:off x="1768435" y="958740"/>
                <a:ext cx="186540" cy="652884"/>
                <a:chOff x="4187949" y="1611625"/>
                <a:chExt cx="274321" cy="960125"/>
              </a:xfrm>
            </p:grpSpPr>
            <p:sp>
              <p:nvSpPr>
                <p:cNvPr id="1086" name="Google Shape;1086;p39"/>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87" name="Google Shape;1087;p39"/>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088" name="Google Shape;1088;p39"/>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sp>
        <p:nvSpPr>
          <p:cNvPr id="1089" name="Google Shape;1089;p39"/>
          <p:cNvSpPr/>
          <p:nvPr/>
        </p:nvSpPr>
        <p:spPr>
          <a:xfrm>
            <a:off x="1805" y="229045"/>
            <a:ext cx="2995590" cy="645565"/>
          </a:xfrm>
          <a:prstGeom prst="round2DiagRect">
            <a:avLst>
              <a:gd fmla="val 50000" name="adj1"/>
              <a:gd fmla="val 0" name="adj2"/>
            </a:avLst>
          </a:prstGeom>
          <a:gradFill>
            <a:gsLst>
              <a:gs pos="0">
                <a:srgbClr val="C8B2E9"/>
              </a:gs>
              <a:gs pos="35000">
                <a:srgbClr val="D6CAED"/>
              </a:gs>
              <a:gs pos="100000">
                <a:srgbClr val="EFE8FA"/>
              </a:gs>
            </a:gsLst>
            <a:lin ang="16200000" scaled="0"/>
          </a:gradFill>
          <a:ln cap="flat" cmpd="sng" w="9525">
            <a:solidFill>
              <a:srgbClr val="7C5F9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000">
                <a:solidFill>
                  <a:schemeClr val="dk1"/>
                </a:solidFill>
                <a:latin typeface="Times New Roman"/>
                <a:ea typeface="Times New Roman"/>
                <a:cs typeface="Times New Roman"/>
                <a:sym typeface="Times New Roman"/>
              </a:rPr>
              <a:t>CÂU 2: Đây là hình gì ?</a:t>
            </a:r>
            <a:endParaRPr/>
          </a:p>
        </p:txBody>
      </p:sp>
      <p:sp>
        <p:nvSpPr>
          <p:cNvPr id="1090" name="Google Shape;1090;p39"/>
          <p:cNvSpPr/>
          <p:nvPr/>
        </p:nvSpPr>
        <p:spPr>
          <a:xfrm>
            <a:off x="1" y="1726840"/>
            <a:ext cx="3112610" cy="645565"/>
          </a:xfrm>
          <a:prstGeom prst="round2DiagRect">
            <a:avLst>
              <a:gd fmla="val 50000" name="adj1"/>
              <a:gd fmla="val 0" name="adj2"/>
            </a:avLst>
          </a:prstGeom>
          <a:gradFill>
            <a:gsLst>
              <a:gs pos="0">
                <a:srgbClr val="C8B2E9"/>
              </a:gs>
              <a:gs pos="35000">
                <a:srgbClr val="D6CAED"/>
              </a:gs>
              <a:gs pos="100000">
                <a:srgbClr val="EFE8FA"/>
              </a:gs>
            </a:gsLst>
            <a:lin ang="16200000" scaled="0"/>
          </a:gradFill>
          <a:ln cap="flat" cmpd="sng" w="9525">
            <a:solidFill>
              <a:srgbClr val="7C5F9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000">
                <a:solidFill>
                  <a:schemeClr val="dk1"/>
                </a:solidFill>
                <a:latin typeface="Times New Roman"/>
                <a:ea typeface="Times New Roman"/>
                <a:cs typeface="Times New Roman"/>
                <a:sym typeface="Times New Roman"/>
              </a:rPr>
              <a:t>CÂU 3: Đọc tên các đoạn thẳng có sẵn trên hình?</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89"/>
                                        </p:tgtEl>
                                        <p:attrNameLst>
                                          <p:attrName>style.visibility</p:attrName>
                                        </p:attrNameLst>
                                      </p:cBhvr>
                                      <p:to>
                                        <p:strVal val="visible"/>
                                      </p:to>
                                    </p:set>
                                    <p:animEffect filter="fade" transition="in">
                                      <p:cBhvr>
                                        <p:cTn dur="500"/>
                                        <p:tgtEl>
                                          <p:spTgt spid="10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2"/>
                                        </p:tgtEl>
                                        <p:attrNameLst>
                                          <p:attrName>style.visibility</p:attrName>
                                        </p:attrNameLst>
                                      </p:cBhvr>
                                      <p:to>
                                        <p:strVal val="visible"/>
                                      </p:to>
                                    </p:set>
                                    <p:animEffect filter="fade" transition="in">
                                      <p:cBhvr>
                                        <p:cTn dur="500"/>
                                        <p:tgtEl>
                                          <p:spTgt spid="932"/>
                                        </p:tgtEl>
                                      </p:cBhvr>
                                    </p:animEffect>
                                  </p:childTnLst>
                                </p:cTn>
                              </p:par>
                              <p:par>
                                <p:cTn fill="hold" nodeType="withEffect" presetClass="entr" presetID="1" presetSubtype="0">
                                  <p:stCondLst>
                                    <p:cond delay="0"/>
                                  </p:stCondLst>
                                  <p:childTnLst>
                                    <p:set>
                                      <p:cBhvr>
                                        <p:cTn dur="1" fill="hold">
                                          <p:stCondLst>
                                            <p:cond delay="0"/>
                                          </p:stCondLst>
                                        </p:cTn>
                                        <p:tgtEl>
                                          <p:spTgt spid="94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1"/>
                                        </p:tgtEl>
                                        <p:attrNameLst>
                                          <p:attrName>style.visibility</p:attrName>
                                        </p:attrNameLst>
                                      </p:cBhvr>
                                      <p:to>
                                        <p:strVal val="visible"/>
                                      </p:to>
                                    </p:set>
                                    <p:animEffect filter="fade" transition="in">
                                      <p:cBhvr>
                                        <p:cTn dur="1"/>
                                        <p:tgtEl>
                                          <p:spTgt spid="93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0"/>
                                        </p:tgtEl>
                                        <p:attrNameLst>
                                          <p:attrName>style.visibility</p:attrName>
                                        </p:attrNameLst>
                                      </p:cBhvr>
                                      <p:to>
                                        <p:strVal val="visible"/>
                                      </p:to>
                                    </p:set>
                                    <p:animEffect filter="fade" transition="in">
                                      <p:cBhvr>
                                        <p:cTn dur="500"/>
                                        <p:tgtEl>
                                          <p:spTgt spid="109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3"/>
                                        </p:tgtEl>
                                        <p:attrNameLst>
                                          <p:attrName>style.visibility</p:attrName>
                                        </p:attrNameLst>
                                      </p:cBhvr>
                                      <p:to>
                                        <p:strVal val="visible"/>
                                      </p:to>
                                    </p:set>
                                    <p:animEffect filter="fade" transition="in">
                                      <p:cBhvr>
                                        <p:cTn dur="500"/>
                                        <p:tgtEl>
                                          <p:spTgt spid="933"/>
                                        </p:tgtEl>
                                      </p:cBhvr>
                                    </p:animEffect>
                                  </p:childTnLst>
                                </p:cTn>
                              </p:par>
                              <p:par>
                                <p:cTn fill="hold" nodeType="withEffect" presetClass="entr" presetID="1" presetSubtype="0">
                                  <p:stCondLst>
                                    <p:cond delay="0"/>
                                  </p:stCondLst>
                                  <p:childTnLst>
                                    <p:set>
                                      <p:cBhvr>
                                        <p:cTn dur="1" fill="hold">
                                          <p:stCondLst>
                                            <p:cond delay="0"/>
                                          </p:stCondLst>
                                        </p:cTn>
                                        <p:tgtEl>
                                          <p:spTgt spid="99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5"/>
                                        </p:tgtEl>
                                        <p:attrNameLst>
                                          <p:attrName>style.visibility</p:attrName>
                                        </p:attrNameLst>
                                      </p:cBhvr>
                                      <p:to>
                                        <p:strVal val="visible"/>
                                      </p:to>
                                    </p:set>
                                    <p:animEffect filter="fade" transition="in">
                                      <p:cBhvr>
                                        <p:cTn dur="1"/>
                                        <p:tgtEl>
                                          <p:spTgt spid="93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4"/>
                                        </p:tgtEl>
                                        <p:attrNameLst>
                                          <p:attrName>style.visibility</p:attrName>
                                        </p:attrNameLst>
                                      </p:cBhvr>
                                      <p:to>
                                        <p:strVal val="visible"/>
                                      </p:to>
                                    </p:set>
                                    <p:animEffect filter="fade" transition="in">
                                      <p:cBhvr>
                                        <p:cTn dur="1"/>
                                        <p:tgtEl>
                                          <p:spTgt spid="93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0"/>
                                        </p:tgtEl>
                                        <p:attrNameLst>
                                          <p:attrName>style.visibility</p:attrName>
                                        </p:attrNameLst>
                                      </p:cBhvr>
                                      <p:to>
                                        <p:strVal val="visible"/>
                                      </p:to>
                                    </p:set>
                                    <p:animEffect filter="fade" transition="in">
                                      <p:cBhvr>
                                        <p:cTn dur="500"/>
                                        <p:tgtEl>
                                          <p:spTgt spid="93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6"/>
                                        </p:tgtEl>
                                        <p:attrNameLst>
                                          <p:attrName>style.visibility</p:attrName>
                                        </p:attrNameLst>
                                      </p:cBhvr>
                                      <p:to>
                                        <p:strVal val="visible"/>
                                      </p:to>
                                    </p:set>
                                    <p:animEffect filter="fade" transition="in">
                                      <p:cBhvr>
                                        <p:cTn dur="500"/>
                                        <p:tgtEl>
                                          <p:spTgt spid="936"/>
                                        </p:tgtEl>
                                      </p:cBhvr>
                                    </p:animEffect>
                                  </p:childTnLst>
                                </p:cTn>
                              </p:par>
                              <p:par>
                                <p:cTn fill="hold" nodeType="withEffect" presetClass="entr" presetID="1" presetSubtype="0">
                                  <p:stCondLst>
                                    <p:cond delay="0"/>
                                  </p:stCondLst>
                                  <p:childTnLst>
                                    <p:set>
                                      <p:cBhvr>
                                        <p:cTn dur="1" fill="hold">
                                          <p:stCondLst>
                                            <p:cond delay="0"/>
                                          </p:stCondLst>
                                        </p:cTn>
                                        <p:tgtEl>
                                          <p:spTgt spid="104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7"/>
                                        </p:tgtEl>
                                        <p:attrNameLst>
                                          <p:attrName>style.visibility</p:attrName>
                                        </p:attrNameLst>
                                      </p:cBhvr>
                                      <p:to>
                                        <p:strVal val="visible"/>
                                      </p:to>
                                    </p:set>
                                    <p:animEffect filter="fade" transition="in">
                                      <p:cBhvr>
                                        <p:cTn dur="500"/>
                                        <p:tgtEl>
                                          <p:spTgt spid="937"/>
                                        </p:tgtEl>
                                      </p:cBhvr>
                                    </p:animEffect>
                                  </p:childTnLst>
                                </p:cTn>
                              </p:par>
                              <p:par>
                                <p:cTn fill="hold" nodeType="withEffect" presetClass="entr" presetID="10" presetSubtype="0">
                                  <p:stCondLst>
                                    <p:cond delay="0"/>
                                  </p:stCondLst>
                                  <p:childTnLst>
                                    <p:set>
                                      <p:cBhvr>
                                        <p:cTn dur="1" fill="hold">
                                          <p:stCondLst>
                                            <p:cond delay="0"/>
                                          </p:stCondLst>
                                        </p:cTn>
                                        <p:tgtEl>
                                          <p:spTgt spid="938"/>
                                        </p:tgtEl>
                                        <p:attrNameLst>
                                          <p:attrName>style.visibility</p:attrName>
                                        </p:attrNameLst>
                                      </p:cBhvr>
                                      <p:to>
                                        <p:strVal val="visible"/>
                                      </p:to>
                                    </p:set>
                                    <p:animEffect filter="fade" transition="in">
                                      <p:cBhvr>
                                        <p:cTn dur="500"/>
                                        <p:tgtEl>
                                          <p:spTgt spid="938"/>
                                        </p:tgtEl>
                                      </p:cBhvr>
                                    </p:animEffect>
                                  </p:childTnLst>
                                </p:cTn>
                              </p:par>
                              <p:par>
                                <p:cTn fill="hold" nodeType="withEffect" presetClass="entr" presetID="10" presetSubtype="0">
                                  <p:stCondLst>
                                    <p:cond delay="0"/>
                                  </p:stCondLst>
                                  <p:childTnLst>
                                    <p:set>
                                      <p:cBhvr>
                                        <p:cTn dur="1" fill="hold">
                                          <p:stCondLst>
                                            <p:cond delay="0"/>
                                          </p:stCondLst>
                                        </p:cTn>
                                        <p:tgtEl>
                                          <p:spTgt spid="939"/>
                                        </p:tgtEl>
                                        <p:attrNameLst>
                                          <p:attrName>style.visibility</p:attrName>
                                        </p:attrNameLst>
                                      </p:cBhvr>
                                      <p:to>
                                        <p:strVal val="visible"/>
                                      </p:to>
                                    </p:set>
                                    <p:animEffect filter="fade" transition="in">
                                      <p:cBhvr>
                                        <p:cTn dur="500"/>
                                        <p:tgtEl>
                                          <p:spTgt spid="93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0"/>
                                        </p:tgtEl>
                                        <p:attrNameLst>
                                          <p:attrName>style.visibility</p:attrName>
                                        </p:attrNameLst>
                                      </p:cBhvr>
                                      <p:to>
                                        <p:strVal val="visible"/>
                                      </p:to>
                                    </p:set>
                                    <p:animEffect filter="fade" transition="in">
                                      <p:cBhvr>
                                        <p:cTn dur="1"/>
                                        <p:tgtEl>
                                          <p:spTgt spid="94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1"/>
                                        </p:tgtEl>
                                        <p:attrNameLst>
                                          <p:attrName>style.visibility</p:attrName>
                                        </p:attrNameLst>
                                      </p:cBhvr>
                                      <p:to>
                                        <p:strVal val="visible"/>
                                      </p:to>
                                    </p:set>
                                    <p:animEffect filter="fade" transition="in">
                                      <p:cBhvr>
                                        <p:cTn dur="1"/>
                                        <p:tgtEl>
                                          <p:spTgt spid="94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5" name="Shape 1095"/>
        <p:cNvGrpSpPr/>
        <p:nvPr/>
      </p:nvGrpSpPr>
      <p:grpSpPr>
        <a:xfrm>
          <a:off x="0" y="0"/>
          <a:ext cx="0" cy="0"/>
          <a:chOff x="0" y="0"/>
          <a:chExt cx="0" cy="0"/>
        </a:xfrm>
      </p:grpSpPr>
      <p:pic>
        <p:nvPicPr>
          <p:cNvPr id="1096" name="Google Shape;1096;p40"/>
          <p:cNvPicPr preferRelativeResize="0"/>
          <p:nvPr/>
        </p:nvPicPr>
        <p:blipFill rotWithShape="1">
          <a:blip r:embed="rId3">
            <a:alphaModFix/>
          </a:blip>
          <a:srcRect b="0" l="0" r="0" t="0"/>
          <a:stretch/>
        </p:blipFill>
        <p:spPr>
          <a:xfrm>
            <a:off x="5762555" y="1112360"/>
            <a:ext cx="3365010" cy="2304300"/>
          </a:xfrm>
          <a:prstGeom prst="rect">
            <a:avLst/>
          </a:prstGeom>
          <a:noFill/>
          <a:ln>
            <a:noFill/>
          </a:ln>
        </p:spPr>
      </p:pic>
      <p:pic>
        <p:nvPicPr>
          <p:cNvPr descr="sao 54.gif" id="1097" name="Google Shape;1097;p40"/>
          <p:cNvPicPr preferRelativeResize="0"/>
          <p:nvPr/>
        </p:nvPicPr>
        <p:blipFill rotWithShape="1">
          <a:blip r:embed="rId4">
            <a:alphaModFix/>
          </a:blip>
          <a:srcRect b="0" l="0" r="0" t="0"/>
          <a:stretch/>
        </p:blipFill>
        <p:spPr>
          <a:xfrm>
            <a:off x="117020" y="2763775"/>
            <a:ext cx="1080610" cy="810458"/>
          </a:xfrm>
          <a:prstGeom prst="rect">
            <a:avLst/>
          </a:prstGeom>
          <a:noFill/>
          <a:ln>
            <a:noFill/>
          </a:ln>
        </p:spPr>
      </p:pic>
      <p:sp>
        <p:nvSpPr>
          <p:cNvPr id="1098" name="Google Shape;1098;p40"/>
          <p:cNvSpPr/>
          <p:nvPr/>
        </p:nvSpPr>
        <p:spPr>
          <a:xfrm>
            <a:off x="1805" y="229045"/>
            <a:ext cx="2995590" cy="645565"/>
          </a:xfrm>
          <a:prstGeom prst="round2DiagRect">
            <a:avLst>
              <a:gd fmla="val 50000" name="adj1"/>
              <a:gd fmla="val 0" name="adj2"/>
            </a:avLst>
          </a:prstGeom>
          <a:gradFill>
            <a:gsLst>
              <a:gs pos="0">
                <a:srgbClr val="9BE9FF"/>
              </a:gs>
              <a:gs pos="35000">
                <a:srgbClr val="B8F1FF"/>
              </a:gs>
              <a:gs pos="100000">
                <a:srgbClr val="E2FBFF"/>
              </a:gs>
            </a:gsLst>
            <a:lin ang="16200000" scaled="0"/>
          </a:gradFill>
          <a:ln cap="flat" cmpd="sng" w="9525">
            <a:solidFill>
              <a:srgbClr val="45A9C4"/>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000">
                <a:solidFill>
                  <a:schemeClr val="dk1"/>
                </a:solidFill>
                <a:latin typeface="Times New Roman"/>
                <a:ea typeface="Times New Roman"/>
                <a:cs typeface="Times New Roman"/>
                <a:sym typeface="Times New Roman"/>
              </a:rPr>
              <a:t>CÂU 5: Đây là hình gì?</a:t>
            </a:r>
            <a:endParaRPr/>
          </a:p>
        </p:txBody>
      </p:sp>
      <p:sp>
        <p:nvSpPr>
          <p:cNvPr id="1099" name="Google Shape;1099;p40"/>
          <p:cNvSpPr/>
          <p:nvPr/>
        </p:nvSpPr>
        <p:spPr>
          <a:xfrm>
            <a:off x="1" y="1726840"/>
            <a:ext cx="3112610" cy="645565"/>
          </a:xfrm>
          <a:prstGeom prst="round2DiagRect">
            <a:avLst>
              <a:gd fmla="val 50000" name="adj1"/>
              <a:gd fmla="val 0" name="adj2"/>
            </a:avLst>
          </a:prstGeom>
          <a:gradFill>
            <a:gsLst>
              <a:gs pos="0">
                <a:srgbClr val="9BE9FF"/>
              </a:gs>
              <a:gs pos="35000">
                <a:srgbClr val="B8F1FF"/>
              </a:gs>
              <a:gs pos="100000">
                <a:srgbClr val="E2FBFF"/>
              </a:gs>
            </a:gsLst>
            <a:lin ang="16200000" scaled="0"/>
          </a:gradFill>
          <a:ln cap="flat" cmpd="sng" w="9525">
            <a:solidFill>
              <a:srgbClr val="45A9C4"/>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000">
                <a:solidFill>
                  <a:schemeClr val="dk1"/>
                </a:solidFill>
                <a:latin typeface="Times New Roman"/>
                <a:ea typeface="Times New Roman"/>
                <a:cs typeface="Times New Roman"/>
                <a:sym typeface="Times New Roman"/>
              </a:rPr>
              <a:t>CÂU 6: Đọc tên các đoạn thẳng có sẵn trên hình?</a:t>
            </a:r>
            <a:endParaRPr/>
          </a:p>
        </p:txBody>
      </p:sp>
      <p:sp>
        <p:nvSpPr>
          <p:cNvPr id="1100" name="Google Shape;1100;p40"/>
          <p:cNvSpPr/>
          <p:nvPr/>
        </p:nvSpPr>
        <p:spPr>
          <a:xfrm>
            <a:off x="0" y="3263040"/>
            <a:ext cx="3842305" cy="691290"/>
          </a:xfrm>
          <a:prstGeom prst="round2DiagRect">
            <a:avLst>
              <a:gd fmla="val 50000" name="adj1"/>
              <a:gd fmla="val 0" name="adj2"/>
            </a:avLst>
          </a:prstGeom>
          <a:gradFill>
            <a:gsLst>
              <a:gs pos="0">
                <a:srgbClr val="9BE9FF"/>
              </a:gs>
              <a:gs pos="35000">
                <a:srgbClr val="B8F1FF"/>
              </a:gs>
              <a:gs pos="100000">
                <a:srgbClr val="E2FBFF"/>
              </a:gs>
            </a:gsLst>
            <a:lin ang="16200000" scaled="0"/>
          </a:gradFill>
          <a:ln cap="flat" cmpd="sng" w="9525">
            <a:solidFill>
              <a:srgbClr val="45A9C4"/>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000">
                <a:solidFill>
                  <a:schemeClr val="dk1"/>
                </a:solidFill>
                <a:latin typeface="Times New Roman"/>
                <a:ea typeface="Times New Roman"/>
                <a:cs typeface="Times New Roman"/>
                <a:sym typeface="Times New Roman"/>
              </a:rPr>
              <a:t>CÂU 7: Làm thế nào để trên hình có 10 đoạn thẳng?</a:t>
            </a:r>
            <a:endParaRPr/>
          </a:p>
        </p:txBody>
      </p:sp>
      <p:sp>
        <p:nvSpPr>
          <p:cNvPr id="1101" name="Google Shape;1101;p40"/>
          <p:cNvSpPr txBox="1"/>
          <p:nvPr/>
        </p:nvSpPr>
        <p:spPr>
          <a:xfrm>
            <a:off x="3234244" y="920335"/>
            <a:ext cx="2413096"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Times New Roman"/>
                <a:ea typeface="Times New Roman"/>
                <a:cs typeface="Times New Roman"/>
                <a:sym typeface="Times New Roman"/>
              </a:rPr>
              <a:t>Hình chữ nhật ABCD</a:t>
            </a:r>
            <a:endParaRPr/>
          </a:p>
        </p:txBody>
      </p:sp>
      <p:cxnSp>
        <p:nvCxnSpPr>
          <p:cNvPr id="1102" name="Google Shape;1102;p40"/>
          <p:cNvCxnSpPr/>
          <p:nvPr/>
        </p:nvCxnSpPr>
        <p:spPr>
          <a:xfrm>
            <a:off x="2997395" y="551828"/>
            <a:ext cx="2880300" cy="791100"/>
          </a:xfrm>
          <a:prstGeom prst="bentConnector3">
            <a:avLst>
              <a:gd fmla="val 3602" name="adj1"/>
            </a:avLst>
          </a:prstGeom>
          <a:noFill/>
          <a:ln cap="flat" cmpd="sng" w="25400">
            <a:solidFill>
              <a:schemeClr val="accent5"/>
            </a:solidFill>
            <a:prstDash val="solid"/>
            <a:round/>
            <a:headEnd len="sm" w="sm" type="none"/>
            <a:tailEnd len="med" w="med" type="stealth"/>
          </a:ln>
          <a:effectLst>
            <a:outerShdw blurRad="40000" rotWithShape="0" dir="5400000" dist="20000">
              <a:srgbClr val="000000">
                <a:alpha val="37647"/>
              </a:srgbClr>
            </a:outerShdw>
          </a:effectLst>
        </p:spPr>
      </p:cxnSp>
      <p:sp>
        <p:nvSpPr>
          <p:cNvPr id="1103" name="Google Shape;1103;p40"/>
          <p:cNvSpPr txBox="1"/>
          <p:nvPr/>
        </p:nvSpPr>
        <p:spPr>
          <a:xfrm>
            <a:off x="3660765" y="2747715"/>
            <a:ext cx="2063385"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Times New Roman"/>
                <a:ea typeface="Times New Roman"/>
                <a:cs typeface="Times New Roman"/>
                <a:sym typeface="Times New Roman"/>
              </a:rPr>
              <a:t>AB, BC, CD, DA.</a:t>
            </a:r>
            <a:endParaRPr/>
          </a:p>
        </p:txBody>
      </p:sp>
      <p:sp>
        <p:nvSpPr>
          <p:cNvPr id="1104" name="Google Shape;1104;p40"/>
          <p:cNvSpPr txBox="1"/>
          <p:nvPr/>
        </p:nvSpPr>
        <p:spPr>
          <a:xfrm>
            <a:off x="3535065" y="2149295"/>
            <a:ext cx="2191626"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Times New Roman"/>
                <a:ea typeface="Times New Roman"/>
                <a:cs typeface="Times New Roman"/>
                <a:sym typeface="Times New Roman"/>
              </a:rPr>
              <a:t>Có 4 đoạn thẳng là:</a:t>
            </a:r>
            <a:endParaRPr/>
          </a:p>
        </p:txBody>
      </p:sp>
      <p:cxnSp>
        <p:nvCxnSpPr>
          <p:cNvPr id="1105" name="Google Shape;1105;p40"/>
          <p:cNvCxnSpPr/>
          <p:nvPr/>
        </p:nvCxnSpPr>
        <p:spPr>
          <a:xfrm>
            <a:off x="3842305" y="3608685"/>
            <a:ext cx="5301600" cy="768000"/>
          </a:xfrm>
          <a:prstGeom prst="bentConnector3">
            <a:avLst>
              <a:gd fmla="val 2680" name="adj1"/>
            </a:avLst>
          </a:prstGeom>
          <a:noFill/>
          <a:ln cap="flat" cmpd="sng" w="25400">
            <a:solidFill>
              <a:schemeClr val="accent5"/>
            </a:solidFill>
            <a:prstDash val="solid"/>
            <a:round/>
            <a:headEnd len="sm" w="sm" type="none"/>
            <a:tailEnd len="med" w="med" type="stealth"/>
          </a:ln>
          <a:effectLst>
            <a:outerShdw blurRad="40000" rotWithShape="0" dir="5400000" dist="20000">
              <a:srgbClr val="000000">
                <a:alpha val="37647"/>
              </a:srgbClr>
            </a:outerShdw>
          </a:effectLst>
        </p:spPr>
      </p:cxnSp>
      <p:cxnSp>
        <p:nvCxnSpPr>
          <p:cNvPr id="1106" name="Google Shape;1106;p40"/>
          <p:cNvCxnSpPr/>
          <p:nvPr/>
        </p:nvCxnSpPr>
        <p:spPr>
          <a:xfrm>
            <a:off x="3112610" y="1880460"/>
            <a:ext cx="2957100" cy="729600"/>
          </a:xfrm>
          <a:prstGeom prst="bentConnector3">
            <a:avLst>
              <a:gd fmla="val 6393" name="adj1"/>
            </a:avLst>
          </a:prstGeom>
          <a:noFill/>
          <a:ln cap="flat" cmpd="sng" w="25400">
            <a:solidFill>
              <a:schemeClr val="accent5"/>
            </a:solidFill>
            <a:prstDash val="solid"/>
            <a:round/>
            <a:headEnd len="sm" w="sm" type="none"/>
            <a:tailEnd len="med" w="med" type="stealth"/>
          </a:ln>
          <a:effectLst>
            <a:outerShdw blurRad="40000" rotWithShape="0" dir="5400000" dist="20000">
              <a:srgbClr val="000000">
                <a:alpha val="37647"/>
              </a:srgbClr>
            </a:outerShdw>
          </a:effectLst>
        </p:spPr>
      </p:cxnSp>
      <p:sp>
        <p:nvSpPr>
          <p:cNvPr id="1107" name="Google Shape;1107;p40"/>
          <p:cNvSpPr txBox="1"/>
          <p:nvPr/>
        </p:nvSpPr>
        <p:spPr>
          <a:xfrm>
            <a:off x="4236898" y="3668899"/>
            <a:ext cx="4636462"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Times New Roman"/>
                <a:ea typeface="Times New Roman"/>
                <a:cs typeface="Times New Roman"/>
                <a:sym typeface="Times New Roman"/>
              </a:rPr>
              <a:t>Nối A với C, nối B với D.</a:t>
            </a:r>
            <a:endParaRPr/>
          </a:p>
          <a:p>
            <a:pPr indent="0" lvl="0" marL="0" marR="0" rtl="0" algn="l">
              <a:spcBef>
                <a:spcPts val="0"/>
              </a:spcBef>
              <a:spcAft>
                <a:spcPts val="0"/>
              </a:spcAft>
              <a:buNone/>
            </a:pPr>
            <a:r>
              <a:rPr lang="en-US" sz="2000">
                <a:solidFill>
                  <a:schemeClr val="dk1"/>
                </a:solidFill>
                <a:latin typeface="Times New Roman"/>
                <a:ea typeface="Times New Roman"/>
                <a:cs typeface="Times New Roman"/>
                <a:sym typeface="Times New Roman"/>
              </a:rPr>
              <a:t> Giao điểm của đoạn thẳng AC và BD là O.</a:t>
            </a:r>
            <a:endParaRPr/>
          </a:p>
        </p:txBody>
      </p:sp>
      <p:sp>
        <p:nvSpPr>
          <p:cNvPr id="1108" name="Google Shape;1108;p40"/>
          <p:cNvSpPr txBox="1"/>
          <p:nvPr/>
        </p:nvSpPr>
        <p:spPr>
          <a:xfrm>
            <a:off x="2630634" y="4492000"/>
            <a:ext cx="6127511"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Times New Roman"/>
                <a:ea typeface="Times New Roman"/>
                <a:cs typeface="Times New Roman"/>
                <a:sym typeface="Times New Roman"/>
              </a:rPr>
              <a:t>Có thêm 6 đoạn thẳng nữa là: AC, CD, AO, BO, CO, DO.</a:t>
            </a:r>
            <a:endParaRPr/>
          </a:p>
        </p:txBody>
      </p:sp>
      <p:cxnSp>
        <p:nvCxnSpPr>
          <p:cNvPr id="1109" name="Google Shape;1109;p40"/>
          <p:cNvCxnSpPr/>
          <p:nvPr/>
        </p:nvCxnSpPr>
        <p:spPr>
          <a:xfrm>
            <a:off x="6223415" y="1573220"/>
            <a:ext cx="2496325" cy="1382580"/>
          </a:xfrm>
          <a:prstGeom prst="straightConnector1">
            <a:avLst/>
          </a:prstGeom>
          <a:noFill/>
          <a:ln cap="flat" cmpd="sng" w="25400">
            <a:solidFill>
              <a:srgbClr val="FF5050"/>
            </a:solidFill>
            <a:prstDash val="solid"/>
            <a:round/>
            <a:headEnd len="sm" w="sm" type="none"/>
            <a:tailEnd len="sm" w="sm" type="none"/>
          </a:ln>
          <a:effectLst>
            <a:outerShdw blurRad="40000" rotWithShape="0" dir="5400000" dist="20000">
              <a:srgbClr val="000000">
                <a:alpha val="37647"/>
              </a:srgbClr>
            </a:outerShdw>
          </a:effectLst>
        </p:spPr>
      </p:cxnSp>
      <p:cxnSp>
        <p:nvCxnSpPr>
          <p:cNvPr id="1110" name="Google Shape;1110;p40"/>
          <p:cNvCxnSpPr/>
          <p:nvPr/>
        </p:nvCxnSpPr>
        <p:spPr>
          <a:xfrm flipH="1" rot="10800000">
            <a:off x="6223415" y="1573220"/>
            <a:ext cx="2496325" cy="1382580"/>
          </a:xfrm>
          <a:prstGeom prst="straightConnector1">
            <a:avLst/>
          </a:prstGeom>
          <a:noFill/>
          <a:ln cap="flat" cmpd="sng" w="25400">
            <a:solidFill>
              <a:srgbClr val="FF5050"/>
            </a:solidFill>
            <a:prstDash val="solid"/>
            <a:round/>
            <a:headEnd len="sm" w="sm" type="none"/>
            <a:tailEnd len="sm" w="sm" type="none"/>
          </a:ln>
          <a:effectLst>
            <a:outerShdw blurRad="40000" rotWithShape="0" dir="5400000" dist="20000">
              <a:srgbClr val="000000">
                <a:alpha val="37647"/>
              </a:srgbClr>
            </a:outerShdw>
          </a:effectLst>
        </p:spPr>
      </p:cxnSp>
      <p:sp>
        <p:nvSpPr>
          <p:cNvPr id="1111" name="Google Shape;1111;p40"/>
          <p:cNvSpPr txBox="1"/>
          <p:nvPr/>
        </p:nvSpPr>
        <p:spPr>
          <a:xfrm>
            <a:off x="7260350" y="1842055"/>
            <a:ext cx="383438"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rgbClr val="FF0000"/>
                </a:solidFill>
                <a:latin typeface="Times New Roman"/>
                <a:ea typeface="Times New Roman"/>
                <a:cs typeface="Times New Roman"/>
                <a:sym typeface="Times New Roman"/>
              </a:rPr>
              <a:t>O</a:t>
            </a:r>
            <a:endParaRPr/>
          </a:p>
        </p:txBody>
      </p:sp>
      <p:grpSp>
        <p:nvGrpSpPr>
          <p:cNvPr id="1112" name="Google Shape;1112;p40"/>
          <p:cNvGrpSpPr/>
          <p:nvPr/>
        </p:nvGrpSpPr>
        <p:grpSpPr>
          <a:xfrm>
            <a:off x="3151015" y="1265980"/>
            <a:ext cx="2419514" cy="194928"/>
            <a:chOff x="2651750" y="3455065"/>
            <a:chExt cx="2419514" cy="194928"/>
          </a:xfrm>
        </p:grpSpPr>
        <p:grpSp>
          <p:nvGrpSpPr>
            <p:cNvPr id="1113" name="Google Shape;1113;p40"/>
            <p:cNvGrpSpPr/>
            <p:nvPr/>
          </p:nvGrpSpPr>
          <p:grpSpPr>
            <a:xfrm rot="5400000">
              <a:off x="3168766" y="2938050"/>
              <a:ext cx="194927" cy="1228959"/>
              <a:chOff x="1768435" y="958740"/>
              <a:chExt cx="194927" cy="2957184"/>
            </a:xfrm>
          </p:grpSpPr>
          <p:grpSp>
            <p:nvGrpSpPr>
              <p:cNvPr id="1114" name="Google Shape;1114;p40"/>
              <p:cNvGrpSpPr/>
              <p:nvPr/>
            </p:nvGrpSpPr>
            <p:grpSpPr>
              <a:xfrm>
                <a:off x="1768435" y="1534815"/>
                <a:ext cx="194927" cy="2381109"/>
                <a:chOff x="3458255" y="1573220"/>
                <a:chExt cx="194927" cy="2381109"/>
              </a:xfrm>
            </p:grpSpPr>
            <p:grpSp>
              <p:nvGrpSpPr>
                <p:cNvPr id="1115" name="Google Shape;1115;p40"/>
                <p:cNvGrpSpPr/>
                <p:nvPr/>
              </p:nvGrpSpPr>
              <p:grpSpPr>
                <a:xfrm>
                  <a:off x="3458255" y="1573220"/>
                  <a:ext cx="194927" cy="1818796"/>
                  <a:chOff x="5644438" y="2519582"/>
                  <a:chExt cx="194927" cy="1818796"/>
                </a:xfrm>
              </p:grpSpPr>
              <p:grpSp>
                <p:nvGrpSpPr>
                  <p:cNvPr id="1116" name="Google Shape;1116;p40"/>
                  <p:cNvGrpSpPr/>
                  <p:nvPr/>
                </p:nvGrpSpPr>
                <p:grpSpPr>
                  <a:xfrm>
                    <a:off x="5647340" y="3109420"/>
                    <a:ext cx="192025" cy="1228958"/>
                    <a:chOff x="5762555" y="3069796"/>
                    <a:chExt cx="192025" cy="1228958"/>
                  </a:xfrm>
                </p:grpSpPr>
                <p:grpSp>
                  <p:nvGrpSpPr>
                    <p:cNvPr id="1117" name="Google Shape;1117;p40"/>
                    <p:cNvGrpSpPr/>
                    <p:nvPr/>
                  </p:nvGrpSpPr>
                  <p:grpSpPr>
                    <a:xfrm>
                      <a:off x="5762555" y="3645870"/>
                      <a:ext cx="186540" cy="652884"/>
                      <a:chOff x="4187949" y="1611625"/>
                      <a:chExt cx="274321" cy="960125"/>
                    </a:xfrm>
                  </p:grpSpPr>
                  <p:sp>
                    <p:nvSpPr>
                      <p:cNvPr id="1118" name="Google Shape;1118;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19" name="Google Shape;1119;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120" name="Google Shape;1120;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121" name="Google Shape;1121;p40"/>
                    <p:cNvGrpSpPr/>
                    <p:nvPr/>
                  </p:nvGrpSpPr>
                  <p:grpSpPr>
                    <a:xfrm>
                      <a:off x="5768040" y="3069796"/>
                      <a:ext cx="186540" cy="652884"/>
                      <a:chOff x="4187949" y="1611625"/>
                      <a:chExt cx="274321" cy="960125"/>
                    </a:xfrm>
                  </p:grpSpPr>
                  <p:sp>
                    <p:nvSpPr>
                      <p:cNvPr id="1122" name="Google Shape;1122;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23" name="Google Shape;1123;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124" name="Google Shape;1124;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125" name="Google Shape;1125;p40"/>
                  <p:cNvGrpSpPr/>
                  <p:nvPr/>
                </p:nvGrpSpPr>
                <p:grpSpPr>
                  <a:xfrm>
                    <a:off x="5644438" y="2519582"/>
                    <a:ext cx="186540" cy="652884"/>
                    <a:chOff x="4187949" y="1611625"/>
                    <a:chExt cx="274321" cy="960125"/>
                  </a:xfrm>
                </p:grpSpPr>
                <p:sp>
                  <p:nvSpPr>
                    <p:cNvPr id="1126" name="Google Shape;1126;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27" name="Google Shape;1127;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128" name="Google Shape;1128;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129" name="Google Shape;1129;p40"/>
                <p:cNvGrpSpPr/>
                <p:nvPr/>
              </p:nvGrpSpPr>
              <p:grpSpPr>
                <a:xfrm>
                  <a:off x="3458255" y="3301445"/>
                  <a:ext cx="186540" cy="652884"/>
                  <a:chOff x="4187949" y="1611625"/>
                  <a:chExt cx="274321" cy="960125"/>
                </a:xfrm>
              </p:grpSpPr>
              <p:sp>
                <p:nvSpPr>
                  <p:cNvPr id="1130" name="Google Shape;1130;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31" name="Google Shape;1131;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132" name="Google Shape;1132;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133" name="Google Shape;1133;p40"/>
              <p:cNvGrpSpPr/>
              <p:nvPr/>
            </p:nvGrpSpPr>
            <p:grpSpPr>
              <a:xfrm>
                <a:off x="1768435" y="958740"/>
                <a:ext cx="186540" cy="652884"/>
                <a:chOff x="4187949" y="1611625"/>
                <a:chExt cx="274321" cy="960125"/>
              </a:xfrm>
            </p:grpSpPr>
            <p:sp>
              <p:nvSpPr>
                <p:cNvPr id="1134" name="Google Shape;1134;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35" name="Google Shape;1135;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136" name="Google Shape;1136;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137" name="Google Shape;1137;p40"/>
            <p:cNvGrpSpPr/>
            <p:nvPr/>
          </p:nvGrpSpPr>
          <p:grpSpPr>
            <a:xfrm rot="5400000">
              <a:off x="4359321" y="2938049"/>
              <a:ext cx="194927" cy="1228959"/>
              <a:chOff x="1768435" y="958740"/>
              <a:chExt cx="194927" cy="2957184"/>
            </a:xfrm>
          </p:grpSpPr>
          <p:grpSp>
            <p:nvGrpSpPr>
              <p:cNvPr id="1138" name="Google Shape;1138;p40"/>
              <p:cNvGrpSpPr/>
              <p:nvPr/>
            </p:nvGrpSpPr>
            <p:grpSpPr>
              <a:xfrm>
                <a:off x="1768435" y="1534815"/>
                <a:ext cx="194927" cy="2381109"/>
                <a:chOff x="3458255" y="1573220"/>
                <a:chExt cx="194927" cy="2381109"/>
              </a:xfrm>
            </p:grpSpPr>
            <p:grpSp>
              <p:nvGrpSpPr>
                <p:cNvPr id="1139" name="Google Shape;1139;p40"/>
                <p:cNvGrpSpPr/>
                <p:nvPr/>
              </p:nvGrpSpPr>
              <p:grpSpPr>
                <a:xfrm>
                  <a:off x="3458255" y="1573220"/>
                  <a:ext cx="194927" cy="1818796"/>
                  <a:chOff x="5644438" y="2519582"/>
                  <a:chExt cx="194927" cy="1818796"/>
                </a:xfrm>
              </p:grpSpPr>
              <p:grpSp>
                <p:nvGrpSpPr>
                  <p:cNvPr id="1140" name="Google Shape;1140;p40"/>
                  <p:cNvGrpSpPr/>
                  <p:nvPr/>
                </p:nvGrpSpPr>
                <p:grpSpPr>
                  <a:xfrm>
                    <a:off x="5647340" y="3109420"/>
                    <a:ext cx="192025" cy="1228958"/>
                    <a:chOff x="5762555" y="3069796"/>
                    <a:chExt cx="192025" cy="1228958"/>
                  </a:xfrm>
                </p:grpSpPr>
                <p:grpSp>
                  <p:nvGrpSpPr>
                    <p:cNvPr id="1141" name="Google Shape;1141;p40"/>
                    <p:cNvGrpSpPr/>
                    <p:nvPr/>
                  </p:nvGrpSpPr>
                  <p:grpSpPr>
                    <a:xfrm>
                      <a:off x="5762555" y="3645870"/>
                      <a:ext cx="186540" cy="652884"/>
                      <a:chOff x="4187949" y="1611625"/>
                      <a:chExt cx="274321" cy="960125"/>
                    </a:xfrm>
                  </p:grpSpPr>
                  <p:sp>
                    <p:nvSpPr>
                      <p:cNvPr id="1142" name="Google Shape;1142;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43" name="Google Shape;1143;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144" name="Google Shape;1144;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145" name="Google Shape;1145;p40"/>
                    <p:cNvGrpSpPr/>
                    <p:nvPr/>
                  </p:nvGrpSpPr>
                  <p:grpSpPr>
                    <a:xfrm>
                      <a:off x="5768040" y="3069796"/>
                      <a:ext cx="186540" cy="652884"/>
                      <a:chOff x="4187949" y="1611625"/>
                      <a:chExt cx="274321" cy="960125"/>
                    </a:xfrm>
                  </p:grpSpPr>
                  <p:sp>
                    <p:nvSpPr>
                      <p:cNvPr id="1146" name="Google Shape;1146;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47" name="Google Shape;1147;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148" name="Google Shape;1148;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149" name="Google Shape;1149;p40"/>
                  <p:cNvGrpSpPr/>
                  <p:nvPr/>
                </p:nvGrpSpPr>
                <p:grpSpPr>
                  <a:xfrm>
                    <a:off x="5644438" y="2519582"/>
                    <a:ext cx="186540" cy="652884"/>
                    <a:chOff x="4187949" y="1611625"/>
                    <a:chExt cx="274321" cy="960125"/>
                  </a:xfrm>
                </p:grpSpPr>
                <p:sp>
                  <p:nvSpPr>
                    <p:cNvPr id="1150" name="Google Shape;1150;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51" name="Google Shape;1151;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152" name="Google Shape;1152;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153" name="Google Shape;1153;p40"/>
                <p:cNvGrpSpPr/>
                <p:nvPr/>
              </p:nvGrpSpPr>
              <p:grpSpPr>
                <a:xfrm>
                  <a:off x="3458255" y="3301445"/>
                  <a:ext cx="186540" cy="652884"/>
                  <a:chOff x="4187949" y="1611625"/>
                  <a:chExt cx="274321" cy="960125"/>
                </a:xfrm>
              </p:grpSpPr>
              <p:sp>
                <p:nvSpPr>
                  <p:cNvPr id="1154" name="Google Shape;1154;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55" name="Google Shape;1155;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156" name="Google Shape;1156;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157" name="Google Shape;1157;p40"/>
              <p:cNvGrpSpPr/>
              <p:nvPr/>
            </p:nvGrpSpPr>
            <p:grpSpPr>
              <a:xfrm>
                <a:off x="1768435" y="958740"/>
                <a:ext cx="186540" cy="652884"/>
                <a:chOff x="4187949" y="1611625"/>
                <a:chExt cx="274321" cy="960125"/>
              </a:xfrm>
            </p:grpSpPr>
            <p:sp>
              <p:nvSpPr>
                <p:cNvPr id="1158" name="Google Shape;1158;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59" name="Google Shape;1159;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160" name="Google Shape;1160;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grpSp>
        <p:nvGrpSpPr>
          <p:cNvPr id="1161" name="Google Shape;1161;p40"/>
          <p:cNvGrpSpPr/>
          <p:nvPr/>
        </p:nvGrpSpPr>
        <p:grpSpPr>
          <a:xfrm>
            <a:off x="3343040" y="2533345"/>
            <a:ext cx="2419514" cy="194928"/>
            <a:chOff x="2651750" y="3455065"/>
            <a:chExt cx="2419514" cy="194928"/>
          </a:xfrm>
        </p:grpSpPr>
        <p:grpSp>
          <p:nvGrpSpPr>
            <p:cNvPr id="1162" name="Google Shape;1162;p40"/>
            <p:cNvGrpSpPr/>
            <p:nvPr/>
          </p:nvGrpSpPr>
          <p:grpSpPr>
            <a:xfrm rot="5400000">
              <a:off x="3168766" y="2938050"/>
              <a:ext cx="194927" cy="1228959"/>
              <a:chOff x="1768435" y="958740"/>
              <a:chExt cx="194927" cy="2957184"/>
            </a:xfrm>
          </p:grpSpPr>
          <p:grpSp>
            <p:nvGrpSpPr>
              <p:cNvPr id="1163" name="Google Shape;1163;p40"/>
              <p:cNvGrpSpPr/>
              <p:nvPr/>
            </p:nvGrpSpPr>
            <p:grpSpPr>
              <a:xfrm>
                <a:off x="1768435" y="1534815"/>
                <a:ext cx="194927" cy="2381109"/>
                <a:chOff x="3458255" y="1573220"/>
                <a:chExt cx="194927" cy="2381109"/>
              </a:xfrm>
            </p:grpSpPr>
            <p:grpSp>
              <p:nvGrpSpPr>
                <p:cNvPr id="1164" name="Google Shape;1164;p40"/>
                <p:cNvGrpSpPr/>
                <p:nvPr/>
              </p:nvGrpSpPr>
              <p:grpSpPr>
                <a:xfrm>
                  <a:off x="3458255" y="1573220"/>
                  <a:ext cx="194927" cy="1818796"/>
                  <a:chOff x="5644438" y="2519582"/>
                  <a:chExt cx="194927" cy="1818796"/>
                </a:xfrm>
              </p:grpSpPr>
              <p:grpSp>
                <p:nvGrpSpPr>
                  <p:cNvPr id="1165" name="Google Shape;1165;p40"/>
                  <p:cNvGrpSpPr/>
                  <p:nvPr/>
                </p:nvGrpSpPr>
                <p:grpSpPr>
                  <a:xfrm>
                    <a:off x="5647340" y="3109420"/>
                    <a:ext cx="192025" cy="1228958"/>
                    <a:chOff x="5762555" y="3069796"/>
                    <a:chExt cx="192025" cy="1228958"/>
                  </a:xfrm>
                </p:grpSpPr>
                <p:grpSp>
                  <p:nvGrpSpPr>
                    <p:cNvPr id="1166" name="Google Shape;1166;p40"/>
                    <p:cNvGrpSpPr/>
                    <p:nvPr/>
                  </p:nvGrpSpPr>
                  <p:grpSpPr>
                    <a:xfrm>
                      <a:off x="5762555" y="3645870"/>
                      <a:ext cx="186540" cy="652884"/>
                      <a:chOff x="4187949" y="1611625"/>
                      <a:chExt cx="274321" cy="960125"/>
                    </a:xfrm>
                  </p:grpSpPr>
                  <p:sp>
                    <p:nvSpPr>
                      <p:cNvPr id="1167" name="Google Shape;1167;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68" name="Google Shape;1168;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169" name="Google Shape;1169;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170" name="Google Shape;1170;p40"/>
                    <p:cNvGrpSpPr/>
                    <p:nvPr/>
                  </p:nvGrpSpPr>
                  <p:grpSpPr>
                    <a:xfrm>
                      <a:off x="5768040" y="3069796"/>
                      <a:ext cx="186540" cy="652884"/>
                      <a:chOff x="4187949" y="1611625"/>
                      <a:chExt cx="274321" cy="960125"/>
                    </a:xfrm>
                  </p:grpSpPr>
                  <p:sp>
                    <p:nvSpPr>
                      <p:cNvPr id="1171" name="Google Shape;1171;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72" name="Google Shape;1172;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173" name="Google Shape;1173;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174" name="Google Shape;1174;p40"/>
                  <p:cNvGrpSpPr/>
                  <p:nvPr/>
                </p:nvGrpSpPr>
                <p:grpSpPr>
                  <a:xfrm>
                    <a:off x="5644438" y="2519582"/>
                    <a:ext cx="186540" cy="652884"/>
                    <a:chOff x="4187949" y="1611625"/>
                    <a:chExt cx="274321" cy="960125"/>
                  </a:xfrm>
                </p:grpSpPr>
                <p:sp>
                  <p:nvSpPr>
                    <p:cNvPr id="1175" name="Google Shape;1175;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76" name="Google Shape;1176;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177" name="Google Shape;1177;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178" name="Google Shape;1178;p40"/>
                <p:cNvGrpSpPr/>
                <p:nvPr/>
              </p:nvGrpSpPr>
              <p:grpSpPr>
                <a:xfrm>
                  <a:off x="3458255" y="3301445"/>
                  <a:ext cx="186540" cy="652884"/>
                  <a:chOff x="4187949" y="1611625"/>
                  <a:chExt cx="274321" cy="960125"/>
                </a:xfrm>
              </p:grpSpPr>
              <p:sp>
                <p:nvSpPr>
                  <p:cNvPr id="1179" name="Google Shape;1179;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80" name="Google Shape;1180;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181" name="Google Shape;1181;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182" name="Google Shape;1182;p40"/>
              <p:cNvGrpSpPr/>
              <p:nvPr/>
            </p:nvGrpSpPr>
            <p:grpSpPr>
              <a:xfrm>
                <a:off x="1768435" y="958740"/>
                <a:ext cx="186540" cy="652884"/>
                <a:chOff x="4187949" y="1611625"/>
                <a:chExt cx="274321" cy="960125"/>
              </a:xfrm>
            </p:grpSpPr>
            <p:sp>
              <p:nvSpPr>
                <p:cNvPr id="1183" name="Google Shape;1183;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84" name="Google Shape;1184;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185" name="Google Shape;1185;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186" name="Google Shape;1186;p40"/>
            <p:cNvGrpSpPr/>
            <p:nvPr/>
          </p:nvGrpSpPr>
          <p:grpSpPr>
            <a:xfrm rot="5400000">
              <a:off x="4359321" y="2938049"/>
              <a:ext cx="194927" cy="1228959"/>
              <a:chOff x="1768435" y="958740"/>
              <a:chExt cx="194927" cy="2957184"/>
            </a:xfrm>
          </p:grpSpPr>
          <p:grpSp>
            <p:nvGrpSpPr>
              <p:cNvPr id="1187" name="Google Shape;1187;p40"/>
              <p:cNvGrpSpPr/>
              <p:nvPr/>
            </p:nvGrpSpPr>
            <p:grpSpPr>
              <a:xfrm>
                <a:off x="1768435" y="1534815"/>
                <a:ext cx="194927" cy="2381109"/>
                <a:chOff x="3458255" y="1573220"/>
                <a:chExt cx="194927" cy="2381109"/>
              </a:xfrm>
            </p:grpSpPr>
            <p:grpSp>
              <p:nvGrpSpPr>
                <p:cNvPr id="1188" name="Google Shape;1188;p40"/>
                <p:cNvGrpSpPr/>
                <p:nvPr/>
              </p:nvGrpSpPr>
              <p:grpSpPr>
                <a:xfrm>
                  <a:off x="3458255" y="1573220"/>
                  <a:ext cx="194927" cy="1818796"/>
                  <a:chOff x="5644438" y="2519582"/>
                  <a:chExt cx="194927" cy="1818796"/>
                </a:xfrm>
              </p:grpSpPr>
              <p:grpSp>
                <p:nvGrpSpPr>
                  <p:cNvPr id="1189" name="Google Shape;1189;p40"/>
                  <p:cNvGrpSpPr/>
                  <p:nvPr/>
                </p:nvGrpSpPr>
                <p:grpSpPr>
                  <a:xfrm>
                    <a:off x="5647340" y="3109420"/>
                    <a:ext cx="192025" cy="1228958"/>
                    <a:chOff x="5762555" y="3069796"/>
                    <a:chExt cx="192025" cy="1228958"/>
                  </a:xfrm>
                </p:grpSpPr>
                <p:grpSp>
                  <p:nvGrpSpPr>
                    <p:cNvPr id="1190" name="Google Shape;1190;p40"/>
                    <p:cNvGrpSpPr/>
                    <p:nvPr/>
                  </p:nvGrpSpPr>
                  <p:grpSpPr>
                    <a:xfrm>
                      <a:off x="5762555" y="3645870"/>
                      <a:ext cx="186540" cy="652884"/>
                      <a:chOff x="4187949" y="1611625"/>
                      <a:chExt cx="274321" cy="960125"/>
                    </a:xfrm>
                  </p:grpSpPr>
                  <p:sp>
                    <p:nvSpPr>
                      <p:cNvPr id="1191" name="Google Shape;1191;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92" name="Google Shape;1192;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193" name="Google Shape;1193;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194" name="Google Shape;1194;p40"/>
                    <p:cNvGrpSpPr/>
                    <p:nvPr/>
                  </p:nvGrpSpPr>
                  <p:grpSpPr>
                    <a:xfrm>
                      <a:off x="5768040" y="3069796"/>
                      <a:ext cx="186540" cy="652884"/>
                      <a:chOff x="4187949" y="1611625"/>
                      <a:chExt cx="274321" cy="960125"/>
                    </a:xfrm>
                  </p:grpSpPr>
                  <p:sp>
                    <p:nvSpPr>
                      <p:cNvPr id="1195" name="Google Shape;1195;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96" name="Google Shape;1196;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197" name="Google Shape;1197;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198" name="Google Shape;1198;p40"/>
                  <p:cNvGrpSpPr/>
                  <p:nvPr/>
                </p:nvGrpSpPr>
                <p:grpSpPr>
                  <a:xfrm>
                    <a:off x="5644438" y="2519582"/>
                    <a:ext cx="186540" cy="652884"/>
                    <a:chOff x="4187949" y="1611625"/>
                    <a:chExt cx="274321" cy="960125"/>
                  </a:xfrm>
                </p:grpSpPr>
                <p:sp>
                  <p:nvSpPr>
                    <p:cNvPr id="1199" name="Google Shape;1199;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00" name="Google Shape;1200;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201" name="Google Shape;1201;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202" name="Google Shape;1202;p40"/>
                <p:cNvGrpSpPr/>
                <p:nvPr/>
              </p:nvGrpSpPr>
              <p:grpSpPr>
                <a:xfrm>
                  <a:off x="3458255" y="3301445"/>
                  <a:ext cx="186540" cy="652884"/>
                  <a:chOff x="4187949" y="1611625"/>
                  <a:chExt cx="274321" cy="960125"/>
                </a:xfrm>
              </p:grpSpPr>
              <p:sp>
                <p:nvSpPr>
                  <p:cNvPr id="1203" name="Google Shape;1203;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04" name="Google Shape;1204;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205" name="Google Shape;1205;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206" name="Google Shape;1206;p40"/>
              <p:cNvGrpSpPr/>
              <p:nvPr/>
            </p:nvGrpSpPr>
            <p:grpSpPr>
              <a:xfrm>
                <a:off x="1768435" y="958740"/>
                <a:ext cx="186540" cy="652884"/>
                <a:chOff x="4187949" y="1611625"/>
                <a:chExt cx="274321" cy="960125"/>
              </a:xfrm>
            </p:grpSpPr>
            <p:sp>
              <p:nvSpPr>
                <p:cNvPr id="1207" name="Google Shape;1207;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08" name="Google Shape;1208;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209" name="Google Shape;1209;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grpSp>
        <p:nvGrpSpPr>
          <p:cNvPr id="1210" name="Google Shape;1210;p40"/>
          <p:cNvGrpSpPr/>
          <p:nvPr/>
        </p:nvGrpSpPr>
        <p:grpSpPr>
          <a:xfrm>
            <a:off x="4111140" y="4299975"/>
            <a:ext cx="4800624" cy="194928"/>
            <a:chOff x="2651750" y="3455065"/>
            <a:chExt cx="4800624" cy="194928"/>
          </a:xfrm>
        </p:grpSpPr>
        <p:grpSp>
          <p:nvGrpSpPr>
            <p:cNvPr id="1211" name="Google Shape;1211;p40"/>
            <p:cNvGrpSpPr/>
            <p:nvPr/>
          </p:nvGrpSpPr>
          <p:grpSpPr>
            <a:xfrm>
              <a:off x="2651750" y="3455065"/>
              <a:ext cx="2419514" cy="194928"/>
              <a:chOff x="2651750" y="3455065"/>
              <a:chExt cx="2419514" cy="194928"/>
            </a:xfrm>
          </p:grpSpPr>
          <p:grpSp>
            <p:nvGrpSpPr>
              <p:cNvPr id="1212" name="Google Shape;1212;p40"/>
              <p:cNvGrpSpPr/>
              <p:nvPr/>
            </p:nvGrpSpPr>
            <p:grpSpPr>
              <a:xfrm rot="5400000">
                <a:off x="3168766" y="2938050"/>
                <a:ext cx="194927" cy="1228959"/>
                <a:chOff x="1768435" y="958740"/>
                <a:chExt cx="194927" cy="2957184"/>
              </a:xfrm>
            </p:grpSpPr>
            <p:grpSp>
              <p:nvGrpSpPr>
                <p:cNvPr id="1213" name="Google Shape;1213;p40"/>
                <p:cNvGrpSpPr/>
                <p:nvPr/>
              </p:nvGrpSpPr>
              <p:grpSpPr>
                <a:xfrm>
                  <a:off x="1768435" y="1534815"/>
                  <a:ext cx="194927" cy="2381109"/>
                  <a:chOff x="3458255" y="1573220"/>
                  <a:chExt cx="194927" cy="2381109"/>
                </a:xfrm>
              </p:grpSpPr>
              <p:grpSp>
                <p:nvGrpSpPr>
                  <p:cNvPr id="1214" name="Google Shape;1214;p40"/>
                  <p:cNvGrpSpPr/>
                  <p:nvPr/>
                </p:nvGrpSpPr>
                <p:grpSpPr>
                  <a:xfrm>
                    <a:off x="3458255" y="1573220"/>
                    <a:ext cx="194927" cy="1818796"/>
                    <a:chOff x="5644438" y="2519582"/>
                    <a:chExt cx="194927" cy="1818796"/>
                  </a:xfrm>
                </p:grpSpPr>
                <p:grpSp>
                  <p:nvGrpSpPr>
                    <p:cNvPr id="1215" name="Google Shape;1215;p40"/>
                    <p:cNvGrpSpPr/>
                    <p:nvPr/>
                  </p:nvGrpSpPr>
                  <p:grpSpPr>
                    <a:xfrm>
                      <a:off x="5647340" y="3109420"/>
                      <a:ext cx="192025" cy="1228958"/>
                      <a:chOff x="5762555" y="3069796"/>
                      <a:chExt cx="192025" cy="1228958"/>
                    </a:xfrm>
                  </p:grpSpPr>
                  <p:grpSp>
                    <p:nvGrpSpPr>
                      <p:cNvPr id="1216" name="Google Shape;1216;p40"/>
                      <p:cNvGrpSpPr/>
                      <p:nvPr/>
                    </p:nvGrpSpPr>
                    <p:grpSpPr>
                      <a:xfrm>
                        <a:off x="5762555" y="3645870"/>
                        <a:ext cx="186540" cy="652884"/>
                        <a:chOff x="4187949" y="1611625"/>
                        <a:chExt cx="274321" cy="960125"/>
                      </a:xfrm>
                    </p:grpSpPr>
                    <p:sp>
                      <p:nvSpPr>
                        <p:cNvPr id="1217" name="Google Shape;1217;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18" name="Google Shape;1218;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219" name="Google Shape;1219;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220" name="Google Shape;1220;p40"/>
                      <p:cNvGrpSpPr/>
                      <p:nvPr/>
                    </p:nvGrpSpPr>
                    <p:grpSpPr>
                      <a:xfrm>
                        <a:off x="5768040" y="3069796"/>
                        <a:ext cx="186540" cy="652884"/>
                        <a:chOff x="4187949" y="1611625"/>
                        <a:chExt cx="274321" cy="960125"/>
                      </a:xfrm>
                    </p:grpSpPr>
                    <p:sp>
                      <p:nvSpPr>
                        <p:cNvPr id="1221" name="Google Shape;1221;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22" name="Google Shape;1222;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223" name="Google Shape;1223;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224" name="Google Shape;1224;p40"/>
                    <p:cNvGrpSpPr/>
                    <p:nvPr/>
                  </p:nvGrpSpPr>
                  <p:grpSpPr>
                    <a:xfrm>
                      <a:off x="5644438" y="2519582"/>
                      <a:ext cx="186540" cy="652884"/>
                      <a:chOff x="4187949" y="1611625"/>
                      <a:chExt cx="274321" cy="960125"/>
                    </a:xfrm>
                  </p:grpSpPr>
                  <p:sp>
                    <p:nvSpPr>
                      <p:cNvPr id="1225" name="Google Shape;1225;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26" name="Google Shape;1226;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227" name="Google Shape;1227;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228" name="Google Shape;1228;p40"/>
                  <p:cNvGrpSpPr/>
                  <p:nvPr/>
                </p:nvGrpSpPr>
                <p:grpSpPr>
                  <a:xfrm>
                    <a:off x="3458255" y="3301445"/>
                    <a:ext cx="186540" cy="652884"/>
                    <a:chOff x="4187949" y="1611625"/>
                    <a:chExt cx="274321" cy="960125"/>
                  </a:xfrm>
                </p:grpSpPr>
                <p:sp>
                  <p:nvSpPr>
                    <p:cNvPr id="1229" name="Google Shape;1229;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30" name="Google Shape;1230;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231" name="Google Shape;1231;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232" name="Google Shape;1232;p40"/>
                <p:cNvGrpSpPr/>
                <p:nvPr/>
              </p:nvGrpSpPr>
              <p:grpSpPr>
                <a:xfrm>
                  <a:off x="1768435" y="958740"/>
                  <a:ext cx="186540" cy="652884"/>
                  <a:chOff x="4187949" y="1611625"/>
                  <a:chExt cx="274321" cy="960125"/>
                </a:xfrm>
              </p:grpSpPr>
              <p:sp>
                <p:nvSpPr>
                  <p:cNvPr id="1233" name="Google Shape;1233;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34" name="Google Shape;1234;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235" name="Google Shape;1235;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236" name="Google Shape;1236;p40"/>
              <p:cNvGrpSpPr/>
              <p:nvPr/>
            </p:nvGrpSpPr>
            <p:grpSpPr>
              <a:xfrm rot="5400000">
                <a:off x="4359321" y="2938049"/>
                <a:ext cx="194927" cy="1228959"/>
                <a:chOff x="1768435" y="958740"/>
                <a:chExt cx="194927" cy="2957184"/>
              </a:xfrm>
            </p:grpSpPr>
            <p:grpSp>
              <p:nvGrpSpPr>
                <p:cNvPr id="1237" name="Google Shape;1237;p40"/>
                <p:cNvGrpSpPr/>
                <p:nvPr/>
              </p:nvGrpSpPr>
              <p:grpSpPr>
                <a:xfrm>
                  <a:off x="1768435" y="1534815"/>
                  <a:ext cx="194927" cy="2381109"/>
                  <a:chOff x="3458255" y="1573220"/>
                  <a:chExt cx="194927" cy="2381109"/>
                </a:xfrm>
              </p:grpSpPr>
              <p:grpSp>
                <p:nvGrpSpPr>
                  <p:cNvPr id="1238" name="Google Shape;1238;p40"/>
                  <p:cNvGrpSpPr/>
                  <p:nvPr/>
                </p:nvGrpSpPr>
                <p:grpSpPr>
                  <a:xfrm>
                    <a:off x="3458255" y="1573220"/>
                    <a:ext cx="194927" cy="1818796"/>
                    <a:chOff x="5644438" y="2519582"/>
                    <a:chExt cx="194927" cy="1818796"/>
                  </a:xfrm>
                </p:grpSpPr>
                <p:grpSp>
                  <p:nvGrpSpPr>
                    <p:cNvPr id="1239" name="Google Shape;1239;p40"/>
                    <p:cNvGrpSpPr/>
                    <p:nvPr/>
                  </p:nvGrpSpPr>
                  <p:grpSpPr>
                    <a:xfrm>
                      <a:off x="5647340" y="3109420"/>
                      <a:ext cx="192025" cy="1228958"/>
                      <a:chOff x="5762555" y="3069796"/>
                      <a:chExt cx="192025" cy="1228958"/>
                    </a:xfrm>
                  </p:grpSpPr>
                  <p:grpSp>
                    <p:nvGrpSpPr>
                      <p:cNvPr id="1240" name="Google Shape;1240;p40"/>
                      <p:cNvGrpSpPr/>
                      <p:nvPr/>
                    </p:nvGrpSpPr>
                    <p:grpSpPr>
                      <a:xfrm>
                        <a:off x="5762555" y="3645870"/>
                        <a:ext cx="186540" cy="652884"/>
                        <a:chOff x="4187949" y="1611625"/>
                        <a:chExt cx="274321" cy="960125"/>
                      </a:xfrm>
                    </p:grpSpPr>
                    <p:sp>
                      <p:nvSpPr>
                        <p:cNvPr id="1241" name="Google Shape;1241;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42" name="Google Shape;1242;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243" name="Google Shape;1243;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244" name="Google Shape;1244;p40"/>
                      <p:cNvGrpSpPr/>
                      <p:nvPr/>
                    </p:nvGrpSpPr>
                    <p:grpSpPr>
                      <a:xfrm>
                        <a:off x="5768040" y="3069796"/>
                        <a:ext cx="186540" cy="652884"/>
                        <a:chOff x="4187949" y="1611625"/>
                        <a:chExt cx="274321" cy="960125"/>
                      </a:xfrm>
                    </p:grpSpPr>
                    <p:sp>
                      <p:nvSpPr>
                        <p:cNvPr id="1245" name="Google Shape;1245;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46" name="Google Shape;1246;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247" name="Google Shape;1247;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248" name="Google Shape;1248;p40"/>
                    <p:cNvGrpSpPr/>
                    <p:nvPr/>
                  </p:nvGrpSpPr>
                  <p:grpSpPr>
                    <a:xfrm>
                      <a:off x="5644438" y="2519582"/>
                      <a:ext cx="186540" cy="652884"/>
                      <a:chOff x="4187949" y="1611625"/>
                      <a:chExt cx="274321" cy="960125"/>
                    </a:xfrm>
                  </p:grpSpPr>
                  <p:sp>
                    <p:nvSpPr>
                      <p:cNvPr id="1249" name="Google Shape;1249;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50" name="Google Shape;1250;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251" name="Google Shape;1251;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252" name="Google Shape;1252;p40"/>
                  <p:cNvGrpSpPr/>
                  <p:nvPr/>
                </p:nvGrpSpPr>
                <p:grpSpPr>
                  <a:xfrm>
                    <a:off x="3458255" y="3301445"/>
                    <a:ext cx="186540" cy="652884"/>
                    <a:chOff x="4187949" y="1611625"/>
                    <a:chExt cx="274321" cy="960125"/>
                  </a:xfrm>
                </p:grpSpPr>
                <p:sp>
                  <p:nvSpPr>
                    <p:cNvPr id="1253" name="Google Shape;1253;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54" name="Google Shape;1254;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255" name="Google Shape;1255;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256" name="Google Shape;1256;p40"/>
                <p:cNvGrpSpPr/>
                <p:nvPr/>
              </p:nvGrpSpPr>
              <p:grpSpPr>
                <a:xfrm>
                  <a:off x="1768435" y="958740"/>
                  <a:ext cx="186540" cy="652884"/>
                  <a:chOff x="4187949" y="1611625"/>
                  <a:chExt cx="274321" cy="960125"/>
                </a:xfrm>
              </p:grpSpPr>
              <p:sp>
                <p:nvSpPr>
                  <p:cNvPr id="1257" name="Google Shape;1257;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58" name="Google Shape;1258;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259" name="Google Shape;1259;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grpSp>
          <p:nvGrpSpPr>
            <p:cNvPr id="1260" name="Google Shape;1260;p40"/>
            <p:cNvGrpSpPr/>
            <p:nvPr/>
          </p:nvGrpSpPr>
          <p:grpSpPr>
            <a:xfrm>
              <a:off x="5032860" y="3455065"/>
              <a:ext cx="2419514" cy="194928"/>
              <a:chOff x="2651750" y="3455065"/>
              <a:chExt cx="2419514" cy="194928"/>
            </a:xfrm>
          </p:grpSpPr>
          <p:grpSp>
            <p:nvGrpSpPr>
              <p:cNvPr id="1261" name="Google Shape;1261;p40"/>
              <p:cNvGrpSpPr/>
              <p:nvPr/>
            </p:nvGrpSpPr>
            <p:grpSpPr>
              <a:xfrm rot="5400000">
                <a:off x="3168766" y="2938050"/>
                <a:ext cx="194927" cy="1228959"/>
                <a:chOff x="1768435" y="958740"/>
                <a:chExt cx="194927" cy="2957184"/>
              </a:xfrm>
            </p:grpSpPr>
            <p:grpSp>
              <p:nvGrpSpPr>
                <p:cNvPr id="1262" name="Google Shape;1262;p40"/>
                <p:cNvGrpSpPr/>
                <p:nvPr/>
              </p:nvGrpSpPr>
              <p:grpSpPr>
                <a:xfrm>
                  <a:off x="1768435" y="1534815"/>
                  <a:ext cx="194927" cy="2381109"/>
                  <a:chOff x="3458255" y="1573220"/>
                  <a:chExt cx="194927" cy="2381109"/>
                </a:xfrm>
              </p:grpSpPr>
              <p:grpSp>
                <p:nvGrpSpPr>
                  <p:cNvPr id="1263" name="Google Shape;1263;p40"/>
                  <p:cNvGrpSpPr/>
                  <p:nvPr/>
                </p:nvGrpSpPr>
                <p:grpSpPr>
                  <a:xfrm>
                    <a:off x="3458255" y="1573220"/>
                    <a:ext cx="194927" cy="1818796"/>
                    <a:chOff x="5644438" y="2519582"/>
                    <a:chExt cx="194927" cy="1818796"/>
                  </a:xfrm>
                </p:grpSpPr>
                <p:grpSp>
                  <p:nvGrpSpPr>
                    <p:cNvPr id="1264" name="Google Shape;1264;p40"/>
                    <p:cNvGrpSpPr/>
                    <p:nvPr/>
                  </p:nvGrpSpPr>
                  <p:grpSpPr>
                    <a:xfrm>
                      <a:off x="5647340" y="3109420"/>
                      <a:ext cx="192025" cy="1228958"/>
                      <a:chOff x="5762555" y="3069796"/>
                      <a:chExt cx="192025" cy="1228958"/>
                    </a:xfrm>
                  </p:grpSpPr>
                  <p:grpSp>
                    <p:nvGrpSpPr>
                      <p:cNvPr id="1265" name="Google Shape;1265;p40"/>
                      <p:cNvGrpSpPr/>
                      <p:nvPr/>
                    </p:nvGrpSpPr>
                    <p:grpSpPr>
                      <a:xfrm>
                        <a:off x="5762555" y="3645870"/>
                        <a:ext cx="186540" cy="652884"/>
                        <a:chOff x="4187949" y="1611625"/>
                        <a:chExt cx="274321" cy="960125"/>
                      </a:xfrm>
                    </p:grpSpPr>
                    <p:sp>
                      <p:nvSpPr>
                        <p:cNvPr id="1266" name="Google Shape;1266;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67" name="Google Shape;1267;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268" name="Google Shape;1268;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269" name="Google Shape;1269;p40"/>
                      <p:cNvGrpSpPr/>
                      <p:nvPr/>
                    </p:nvGrpSpPr>
                    <p:grpSpPr>
                      <a:xfrm>
                        <a:off x="5768040" y="3069796"/>
                        <a:ext cx="186540" cy="652884"/>
                        <a:chOff x="4187949" y="1611625"/>
                        <a:chExt cx="274321" cy="960125"/>
                      </a:xfrm>
                    </p:grpSpPr>
                    <p:sp>
                      <p:nvSpPr>
                        <p:cNvPr id="1270" name="Google Shape;1270;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71" name="Google Shape;1271;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272" name="Google Shape;1272;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273" name="Google Shape;1273;p40"/>
                    <p:cNvGrpSpPr/>
                    <p:nvPr/>
                  </p:nvGrpSpPr>
                  <p:grpSpPr>
                    <a:xfrm>
                      <a:off x="5644438" y="2519582"/>
                      <a:ext cx="186540" cy="652884"/>
                      <a:chOff x="4187949" y="1611625"/>
                      <a:chExt cx="274321" cy="960125"/>
                    </a:xfrm>
                  </p:grpSpPr>
                  <p:sp>
                    <p:nvSpPr>
                      <p:cNvPr id="1274" name="Google Shape;1274;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75" name="Google Shape;1275;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276" name="Google Shape;1276;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277" name="Google Shape;1277;p40"/>
                  <p:cNvGrpSpPr/>
                  <p:nvPr/>
                </p:nvGrpSpPr>
                <p:grpSpPr>
                  <a:xfrm>
                    <a:off x="3458255" y="3301445"/>
                    <a:ext cx="186540" cy="652884"/>
                    <a:chOff x="4187949" y="1611625"/>
                    <a:chExt cx="274321" cy="960125"/>
                  </a:xfrm>
                </p:grpSpPr>
                <p:sp>
                  <p:nvSpPr>
                    <p:cNvPr id="1278" name="Google Shape;1278;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79" name="Google Shape;1279;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280" name="Google Shape;1280;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281" name="Google Shape;1281;p40"/>
                <p:cNvGrpSpPr/>
                <p:nvPr/>
              </p:nvGrpSpPr>
              <p:grpSpPr>
                <a:xfrm>
                  <a:off x="1768435" y="958740"/>
                  <a:ext cx="186540" cy="652884"/>
                  <a:chOff x="4187949" y="1611625"/>
                  <a:chExt cx="274321" cy="960125"/>
                </a:xfrm>
              </p:grpSpPr>
              <p:sp>
                <p:nvSpPr>
                  <p:cNvPr id="1282" name="Google Shape;1282;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83" name="Google Shape;1283;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284" name="Google Shape;1284;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285" name="Google Shape;1285;p40"/>
              <p:cNvGrpSpPr/>
              <p:nvPr/>
            </p:nvGrpSpPr>
            <p:grpSpPr>
              <a:xfrm rot="5400000">
                <a:off x="4359321" y="2938049"/>
                <a:ext cx="194927" cy="1228959"/>
                <a:chOff x="1768435" y="958740"/>
                <a:chExt cx="194927" cy="2957184"/>
              </a:xfrm>
            </p:grpSpPr>
            <p:grpSp>
              <p:nvGrpSpPr>
                <p:cNvPr id="1286" name="Google Shape;1286;p40"/>
                <p:cNvGrpSpPr/>
                <p:nvPr/>
              </p:nvGrpSpPr>
              <p:grpSpPr>
                <a:xfrm>
                  <a:off x="1768435" y="1534815"/>
                  <a:ext cx="194927" cy="2381109"/>
                  <a:chOff x="3458255" y="1573220"/>
                  <a:chExt cx="194927" cy="2381109"/>
                </a:xfrm>
              </p:grpSpPr>
              <p:grpSp>
                <p:nvGrpSpPr>
                  <p:cNvPr id="1287" name="Google Shape;1287;p40"/>
                  <p:cNvGrpSpPr/>
                  <p:nvPr/>
                </p:nvGrpSpPr>
                <p:grpSpPr>
                  <a:xfrm>
                    <a:off x="3458255" y="1573220"/>
                    <a:ext cx="194927" cy="1818796"/>
                    <a:chOff x="5644438" y="2519582"/>
                    <a:chExt cx="194927" cy="1818796"/>
                  </a:xfrm>
                </p:grpSpPr>
                <p:grpSp>
                  <p:nvGrpSpPr>
                    <p:cNvPr id="1288" name="Google Shape;1288;p40"/>
                    <p:cNvGrpSpPr/>
                    <p:nvPr/>
                  </p:nvGrpSpPr>
                  <p:grpSpPr>
                    <a:xfrm>
                      <a:off x="5647340" y="3109420"/>
                      <a:ext cx="192025" cy="1228958"/>
                      <a:chOff x="5762555" y="3069796"/>
                      <a:chExt cx="192025" cy="1228958"/>
                    </a:xfrm>
                  </p:grpSpPr>
                  <p:grpSp>
                    <p:nvGrpSpPr>
                      <p:cNvPr id="1289" name="Google Shape;1289;p40"/>
                      <p:cNvGrpSpPr/>
                      <p:nvPr/>
                    </p:nvGrpSpPr>
                    <p:grpSpPr>
                      <a:xfrm>
                        <a:off x="5762555" y="3645870"/>
                        <a:ext cx="186540" cy="652884"/>
                        <a:chOff x="4187949" y="1611625"/>
                        <a:chExt cx="274321" cy="960125"/>
                      </a:xfrm>
                    </p:grpSpPr>
                    <p:sp>
                      <p:nvSpPr>
                        <p:cNvPr id="1290" name="Google Shape;1290;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91" name="Google Shape;1291;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292" name="Google Shape;1292;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293" name="Google Shape;1293;p40"/>
                      <p:cNvGrpSpPr/>
                      <p:nvPr/>
                    </p:nvGrpSpPr>
                    <p:grpSpPr>
                      <a:xfrm>
                        <a:off x="5768040" y="3069796"/>
                        <a:ext cx="186540" cy="652884"/>
                        <a:chOff x="4187949" y="1611625"/>
                        <a:chExt cx="274321" cy="960125"/>
                      </a:xfrm>
                    </p:grpSpPr>
                    <p:sp>
                      <p:nvSpPr>
                        <p:cNvPr id="1294" name="Google Shape;1294;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95" name="Google Shape;1295;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296" name="Google Shape;1296;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297" name="Google Shape;1297;p40"/>
                    <p:cNvGrpSpPr/>
                    <p:nvPr/>
                  </p:nvGrpSpPr>
                  <p:grpSpPr>
                    <a:xfrm>
                      <a:off x="5644438" y="2519582"/>
                      <a:ext cx="186540" cy="652884"/>
                      <a:chOff x="4187949" y="1611625"/>
                      <a:chExt cx="274321" cy="960125"/>
                    </a:xfrm>
                  </p:grpSpPr>
                  <p:sp>
                    <p:nvSpPr>
                      <p:cNvPr id="1298" name="Google Shape;1298;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99" name="Google Shape;1299;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300" name="Google Shape;1300;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301" name="Google Shape;1301;p40"/>
                  <p:cNvGrpSpPr/>
                  <p:nvPr/>
                </p:nvGrpSpPr>
                <p:grpSpPr>
                  <a:xfrm>
                    <a:off x="3458255" y="3301445"/>
                    <a:ext cx="186540" cy="652884"/>
                    <a:chOff x="4187949" y="1611625"/>
                    <a:chExt cx="274321" cy="960125"/>
                  </a:xfrm>
                </p:grpSpPr>
                <p:sp>
                  <p:nvSpPr>
                    <p:cNvPr id="1302" name="Google Shape;1302;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03" name="Google Shape;1303;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304" name="Google Shape;1304;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305" name="Google Shape;1305;p40"/>
                <p:cNvGrpSpPr/>
                <p:nvPr/>
              </p:nvGrpSpPr>
              <p:grpSpPr>
                <a:xfrm>
                  <a:off x="1768435" y="958740"/>
                  <a:ext cx="186540" cy="652884"/>
                  <a:chOff x="4187949" y="1611625"/>
                  <a:chExt cx="274321" cy="960125"/>
                </a:xfrm>
              </p:grpSpPr>
              <p:sp>
                <p:nvSpPr>
                  <p:cNvPr id="1306" name="Google Shape;1306;p40"/>
                  <p:cNvSpPr/>
                  <p:nvPr/>
                </p:nvSpPr>
                <p:spPr>
                  <a:xfrm>
                    <a:off x="4187949" y="1688435"/>
                    <a:ext cx="268835" cy="844910"/>
                  </a:xfrm>
                  <a:prstGeom prst="rect">
                    <a:avLst/>
                  </a:prstGeom>
                  <a:solidFill>
                    <a:srgbClr val="20EC4C"/>
                  </a:solidFill>
                  <a:ln cap="flat" cmpd="sng" w="25400">
                    <a:solidFill>
                      <a:srgbClr val="48F21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07" name="Google Shape;1307;p40"/>
                  <p:cNvSpPr/>
                  <p:nvPr/>
                </p:nvSpPr>
                <p:spPr>
                  <a:xfrm>
                    <a:off x="4187950" y="1611625"/>
                    <a:ext cx="274320"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308" name="Google Shape;1308;p40"/>
                  <p:cNvSpPr/>
                  <p:nvPr/>
                </p:nvSpPr>
                <p:spPr>
                  <a:xfrm>
                    <a:off x="4187950" y="2456535"/>
                    <a:ext cx="268835" cy="115215"/>
                  </a:xfrm>
                  <a:prstGeom prst="ellipse">
                    <a:avLst/>
                  </a:prstGeom>
                  <a:gradFill>
                    <a:gsLst>
                      <a:gs pos="0">
                        <a:srgbClr val="BABABA"/>
                      </a:gs>
                      <a:gs pos="35000">
                        <a:srgbClr val="CFCFCF"/>
                      </a:gs>
                      <a:gs pos="100000">
                        <a:srgbClr val="EDEDED"/>
                      </a:gs>
                    </a:gsLst>
                    <a:lin ang="16200000" scaled="0"/>
                  </a:grad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grpSp>
        </p:gr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8"/>
                                        </p:tgtEl>
                                        <p:attrNameLst>
                                          <p:attrName>style.visibility</p:attrName>
                                        </p:attrNameLst>
                                      </p:cBhvr>
                                      <p:to>
                                        <p:strVal val="visible"/>
                                      </p:to>
                                    </p:set>
                                    <p:animEffect filter="fade" transition="in">
                                      <p:cBhvr>
                                        <p:cTn dur="500"/>
                                        <p:tgtEl>
                                          <p:spTgt spid="109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2"/>
                                        </p:tgtEl>
                                        <p:attrNameLst>
                                          <p:attrName>style.visibility</p:attrName>
                                        </p:attrNameLst>
                                      </p:cBhvr>
                                      <p:to>
                                        <p:strVal val="visible"/>
                                      </p:to>
                                    </p:set>
                                    <p:animEffect filter="fade" transition="in">
                                      <p:cBhvr>
                                        <p:cTn dur="500"/>
                                        <p:tgtEl>
                                          <p:spTgt spid="1102"/>
                                        </p:tgtEl>
                                      </p:cBhvr>
                                    </p:animEffect>
                                  </p:childTnLst>
                                </p:cTn>
                              </p:par>
                              <p:par>
                                <p:cTn fill="hold" nodeType="withEffect" presetClass="entr" presetID="1" presetSubtype="0">
                                  <p:stCondLst>
                                    <p:cond delay="0"/>
                                  </p:stCondLst>
                                  <p:childTnLst>
                                    <p:set>
                                      <p:cBhvr>
                                        <p:cTn dur="1" fill="hold">
                                          <p:stCondLst>
                                            <p:cond delay="0"/>
                                          </p:stCondLst>
                                        </p:cTn>
                                        <p:tgtEl>
                                          <p:spTgt spid="111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1101"/>
                                        </p:tgtEl>
                                        <p:attrNameLst>
                                          <p:attrName>style.visibility</p:attrName>
                                        </p:attrNameLst>
                                      </p:cBhvr>
                                      <p:to>
                                        <p:strVal val="visible"/>
                                      </p:to>
                                    </p:set>
                                    <p:anim calcmode="lin" valueType="num">
                                      <p:cBhvr additive="base">
                                        <p:cTn dur="500"/>
                                        <p:tgtEl>
                                          <p:spTgt spid="1101"/>
                                        </p:tgtEl>
                                        <p:attrNameLst>
                                          <p:attrName>ppt_w</p:attrName>
                                        </p:attrNameLst>
                                      </p:cBhvr>
                                      <p:tavLst>
                                        <p:tav fmla="" tm="0">
                                          <p:val>
                                            <p:strVal val="0"/>
                                          </p:val>
                                        </p:tav>
                                        <p:tav fmla="" tm="100000">
                                          <p:val>
                                            <p:strVal val="#ppt_w"/>
                                          </p:val>
                                        </p:tav>
                                      </p:tavLst>
                                    </p:anim>
                                    <p:anim calcmode="lin" valueType="num">
                                      <p:cBhvr additive="base">
                                        <p:cTn dur="500"/>
                                        <p:tgtEl>
                                          <p:spTgt spid="1101"/>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9"/>
                                        </p:tgtEl>
                                        <p:attrNameLst>
                                          <p:attrName>style.visibility</p:attrName>
                                        </p:attrNameLst>
                                      </p:cBhvr>
                                      <p:to>
                                        <p:strVal val="visible"/>
                                      </p:to>
                                    </p:set>
                                    <p:animEffect filter="fade" transition="in">
                                      <p:cBhvr>
                                        <p:cTn dur="500"/>
                                        <p:tgtEl>
                                          <p:spTgt spid="109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6"/>
                                        </p:tgtEl>
                                        <p:attrNameLst>
                                          <p:attrName>style.visibility</p:attrName>
                                        </p:attrNameLst>
                                      </p:cBhvr>
                                      <p:to>
                                        <p:strVal val="visible"/>
                                      </p:to>
                                    </p:set>
                                    <p:animEffect filter="fade" transition="in">
                                      <p:cBhvr>
                                        <p:cTn dur="500"/>
                                        <p:tgtEl>
                                          <p:spTgt spid="1106"/>
                                        </p:tgtEl>
                                      </p:cBhvr>
                                    </p:animEffect>
                                  </p:childTnLst>
                                </p:cTn>
                              </p:par>
                              <p:par>
                                <p:cTn fill="hold" nodeType="withEffect" presetClass="entr" presetID="1" presetSubtype="0">
                                  <p:stCondLst>
                                    <p:cond delay="0"/>
                                  </p:stCondLst>
                                  <p:childTnLst>
                                    <p:set>
                                      <p:cBhvr>
                                        <p:cTn dur="1" fill="hold">
                                          <p:stCondLst>
                                            <p:cond delay="0"/>
                                          </p:stCondLst>
                                        </p:cTn>
                                        <p:tgtEl>
                                          <p:spTgt spid="116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4"/>
                                        </p:tgtEl>
                                        <p:attrNameLst>
                                          <p:attrName>style.visibility</p:attrName>
                                        </p:attrNameLst>
                                      </p:cBhvr>
                                      <p:to>
                                        <p:strVal val="visible"/>
                                      </p:to>
                                    </p:set>
                                    <p:animEffect filter="fade" transition="in">
                                      <p:cBhvr>
                                        <p:cTn dur="1"/>
                                        <p:tgtEl>
                                          <p:spTgt spid="110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3"/>
                                        </p:tgtEl>
                                        <p:attrNameLst>
                                          <p:attrName>style.visibility</p:attrName>
                                        </p:attrNameLst>
                                      </p:cBhvr>
                                      <p:to>
                                        <p:strVal val="visible"/>
                                      </p:to>
                                    </p:set>
                                    <p:animEffect filter="fade" transition="in">
                                      <p:cBhvr>
                                        <p:cTn dur="1"/>
                                        <p:tgtEl>
                                          <p:spTgt spid="110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0"/>
                                        </p:tgtEl>
                                        <p:attrNameLst>
                                          <p:attrName>style.visibility</p:attrName>
                                        </p:attrNameLst>
                                      </p:cBhvr>
                                      <p:to>
                                        <p:strVal val="visible"/>
                                      </p:to>
                                    </p:set>
                                    <p:animEffect filter="fade" transition="in">
                                      <p:cBhvr>
                                        <p:cTn dur="500"/>
                                        <p:tgtEl>
                                          <p:spTgt spid="110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097"/>
                                        </p:tgtEl>
                                        <p:attrNameLst>
                                          <p:attrName>style.visibility</p:attrName>
                                        </p:attrNameLst>
                                      </p:cBhvr>
                                      <p:to>
                                        <p:strVal val="visible"/>
                                      </p:to>
                                    </p:set>
                                    <p:anim calcmode="lin" valueType="num">
                                      <p:cBhvr additive="base">
                                        <p:cTn dur="500"/>
                                        <p:tgtEl>
                                          <p:spTgt spid="1097"/>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5"/>
                                        </p:tgtEl>
                                        <p:attrNameLst>
                                          <p:attrName>style.visibility</p:attrName>
                                        </p:attrNameLst>
                                      </p:cBhvr>
                                      <p:to>
                                        <p:strVal val="visible"/>
                                      </p:to>
                                    </p:set>
                                    <p:animEffect filter="fade" transition="in">
                                      <p:cBhvr>
                                        <p:cTn dur="500"/>
                                        <p:tgtEl>
                                          <p:spTgt spid="1105"/>
                                        </p:tgtEl>
                                      </p:cBhvr>
                                    </p:animEffect>
                                  </p:childTnLst>
                                </p:cTn>
                              </p:par>
                              <p:par>
                                <p:cTn fill="hold" nodeType="withEffect" presetClass="entr" presetID="1" presetSubtype="0">
                                  <p:stCondLst>
                                    <p:cond delay="0"/>
                                  </p:stCondLst>
                                  <p:childTnLst>
                                    <p:set>
                                      <p:cBhvr>
                                        <p:cTn dur="1" fill="hold">
                                          <p:stCondLst>
                                            <p:cond delay="0"/>
                                          </p:stCondLst>
                                        </p:cTn>
                                        <p:tgtEl>
                                          <p:spTgt spid="121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9"/>
                                        </p:tgtEl>
                                        <p:attrNameLst>
                                          <p:attrName>style.visibility</p:attrName>
                                        </p:attrNameLst>
                                      </p:cBhvr>
                                      <p:to>
                                        <p:strVal val="visible"/>
                                      </p:to>
                                    </p:set>
                                    <p:animEffect filter="fade" transition="in">
                                      <p:cBhvr>
                                        <p:cTn dur="500"/>
                                        <p:tgtEl>
                                          <p:spTgt spid="1109"/>
                                        </p:tgtEl>
                                      </p:cBhvr>
                                    </p:animEffect>
                                  </p:childTnLst>
                                </p:cTn>
                              </p:par>
                              <p:par>
                                <p:cTn fill="hold" nodeType="withEffect" presetClass="entr" presetID="10" presetSubtype="0">
                                  <p:stCondLst>
                                    <p:cond delay="0"/>
                                  </p:stCondLst>
                                  <p:childTnLst>
                                    <p:set>
                                      <p:cBhvr>
                                        <p:cTn dur="1" fill="hold">
                                          <p:stCondLst>
                                            <p:cond delay="0"/>
                                          </p:stCondLst>
                                        </p:cTn>
                                        <p:tgtEl>
                                          <p:spTgt spid="1110"/>
                                        </p:tgtEl>
                                        <p:attrNameLst>
                                          <p:attrName>style.visibility</p:attrName>
                                        </p:attrNameLst>
                                      </p:cBhvr>
                                      <p:to>
                                        <p:strVal val="visible"/>
                                      </p:to>
                                    </p:set>
                                    <p:animEffect filter="fade" transition="in">
                                      <p:cBhvr>
                                        <p:cTn dur="500"/>
                                        <p:tgtEl>
                                          <p:spTgt spid="111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11"/>
                                        </p:tgtEl>
                                        <p:attrNameLst>
                                          <p:attrName>style.visibility</p:attrName>
                                        </p:attrNameLst>
                                      </p:cBhvr>
                                      <p:to>
                                        <p:strVal val="visible"/>
                                      </p:to>
                                    </p:set>
                                    <p:anim calcmode="lin" valueType="num">
                                      <p:cBhvr additive="base">
                                        <p:cTn dur="500"/>
                                        <p:tgtEl>
                                          <p:spTgt spid="1111"/>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7"/>
                                        </p:tgtEl>
                                        <p:attrNameLst>
                                          <p:attrName>style.visibility</p:attrName>
                                        </p:attrNameLst>
                                      </p:cBhvr>
                                      <p:to>
                                        <p:strVal val="visible"/>
                                      </p:to>
                                    </p:set>
                                    <p:animEffect filter="fade" transition="in">
                                      <p:cBhvr>
                                        <p:cTn dur="1"/>
                                        <p:tgtEl>
                                          <p:spTgt spid="110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8"/>
                                        </p:tgtEl>
                                        <p:attrNameLst>
                                          <p:attrName>style.visibility</p:attrName>
                                        </p:attrNameLst>
                                      </p:cBhvr>
                                      <p:to>
                                        <p:strVal val="visible"/>
                                      </p:to>
                                    </p:set>
                                    <p:animEffect filter="fade" transition="in">
                                      <p:cBhvr>
                                        <p:cTn dur="1"/>
                                        <p:tgtEl>
                                          <p:spTgt spid="110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3" name="Shape 1313"/>
        <p:cNvGrpSpPr/>
        <p:nvPr/>
      </p:nvGrpSpPr>
      <p:grpSpPr>
        <a:xfrm>
          <a:off x="0" y="0"/>
          <a:ext cx="0" cy="0"/>
          <a:chOff x="0" y="0"/>
          <a:chExt cx="0" cy="0"/>
        </a:xfrm>
      </p:grpSpPr>
      <p:pic>
        <p:nvPicPr>
          <p:cNvPr descr="Truyện cổ tích - Cây tre trăm đốt - Terrabook - YouTube" id="1314" name="Google Shape;1314;p41"/>
          <p:cNvPicPr preferRelativeResize="0"/>
          <p:nvPr/>
        </p:nvPicPr>
        <p:blipFill rotWithShape="1">
          <a:blip r:embed="rId3">
            <a:alphaModFix/>
          </a:blip>
          <a:srcRect b="0" l="0" r="0" t="0"/>
          <a:stretch/>
        </p:blipFill>
        <p:spPr>
          <a:xfrm>
            <a:off x="0" y="0"/>
            <a:ext cx="9142195" cy="5144885"/>
          </a:xfrm>
          <a:prstGeom prst="rect">
            <a:avLst/>
          </a:prstGeom>
          <a:noFill/>
          <a:ln>
            <a:noFill/>
          </a:ln>
        </p:spPr>
      </p:pic>
      <p:sp>
        <p:nvSpPr>
          <p:cNvPr id="1315" name="Google Shape;1315;p41"/>
          <p:cNvSpPr txBox="1"/>
          <p:nvPr/>
        </p:nvSpPr>
        <p:spPr>
          <a:xfrm>
            <a:off x="-75005" y="113830"/>
            <a:ext cx="929401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lt1"/>
                </a:solidFill>
                <a:latin typeface="Times New Roman"/>
                <a:ea typeface="Times New Roman"/>
                <a:cs typeface="Times New Roman"/>
                <a:sym typeface="Times New Roman"/>
              </a:rPr>
              <a:t>Hãy đọc câu thần chú để gắn kết các đốt tre rời thành một cây tre trăm đốt.</a:t>
            </a:r>
            <a:endParaRPr/>
          </a:p>
        </p:txBody>
      </p:sp>
      <p:sp>
        <p:nvSpPr>
          <p:cNvPr id="1316" name="Google Shape;1316;p41"/>
          <p:cNvSpPr/>
          <p:nvPr/>
        </p:nvSpPr>
        <p:spPr>
          <a:xfrm>
            <a:off x="-689485" y="2456535"/>
            <a:ext cx="3763690" cy="2342704"/>
          </a:xfrm>
          <a:prstGeom prst="irregularSeal2">
            <a:avLst/>
          </a:prstGeom>
          <a:gradFill>
            <a:gsLst>
              <a:gs pos="0">
                <a:srgbClr val="992D2B"/>
              </a:gs>
              <a:gs pos="80000">
                <a:srgbClr val="C93D39"/>
              </a:gs>
              <a:gs pos="100000">
                <a:srgbClr val="CD3A36"/>
              </a:gs>
            </a:gsLst>
            <a:lin ang="16200000" scaled="0"/>
          </a:gra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Times New Roman"/>
                <a:ea typeface="Times New Roman"/>
                <a:cs typeface="Times New Roman"/>
                <a:sym typeface="Times New Roman"/>
              </a:rPr>
              <a:t>KHẮC NHẬP, KHẮC NHẬP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15"/>
                                        </p:tgtEl>
                                        <p:attrNameLst>
                                          <p:attrName>style.visibility</p:attrName>
                                        </p:attrNameLst>
                                      </p:cBhvr>
                                      <p:to>
                                        <p:strVal val="visible"/>
                                      </p:to>
                                    </p:set>
                                    <p:animEffect filter="fade" transition="in">
                                      <p:cBhvr>
                                        <p:cTn dur="500"/>
                                        <p:tgtEl>
                                          <p:spTgt spid="131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1316"/>
                                        </p:tgtEl>
                                        <p:attrNameLst>
                                          <p:attrName>style.visibility</p:attrName>
                                        </p:attrNameLst>
                                      </p:cBhvr>
                                      <p:to>
                                        <p:strVal val="visible"/>
                                      </p:to>
                                    </p:set>
                                    <p:anim calcmode="lin" valueType="num">
                                      <p:cBhvr additive="base">
                                        <p:cTn dur="2000"/>
                                        <p:tgtEl>
                                          <p:spTgt spid="1316"/>
                                        </p:tgtEl>
                                        <p:attrNameLst>
                                          <p:attrName>ppt_w</p:attrName>
                                        </p:attrNameLst>
                                      </p:cBhvr>
                                      <p:tavLst>
                                        <p:tav fmla="" tm="0">
                                          <p:val>
                                            <p:strVal val="0"/>
                                          </p:val>
                                        </p:tav>
                                        <p:tav fmla="" tm="100000">
                                          <p:val>
                                            <p:strVal val="#ppt_w"/>
                                          </p:val>
                                        </p:tav>
                                      </p:tavLst>
                                    </p:anim>
                                    <p:anim calcmode="lin" valueType="num">
                                      <p:cBhvr additive="base">
                                        <p:cTn dur="2000"/>
                                        <p:tgtEl>
                                          <p:spTgt spid="1316"/>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0" name="Shape 1320"/>
        <p:cNvGrpSpPr/>
        <p:nvPr/>
      </p:nvGrpSpPr>
      <p:grpSpPr>
        <a:xfrm>
          <a:off x="0" y="0"/>
          <a:ext cx="0" cy="0"/>
          <a:chOff x="0" y="0"/>
          <a:chExt cx="0" cy="0"/>
        </a:xfrm>
      </p:grpSpPr>
      <p:pic>
        <p:nvPicPr>
          <p:cNvPr descr="Vector Cậu Bé Đang Ngồi Học Bài - Free.Vector6.com" id="1321" name="Google Shape;1321;p42"/>
          <p:cNvPicPr preferRelativeResize="0"/>
          <p:nvPr/>
        </p:nvPicPr>
        <p:blipFill rotWithShape="1">
          <a:blip r:embed="rId3">
            <a:alphaModFix/>
          </a:blip>
          <a:srcRect b="0" l="0" r="0" t="0"/>
          <a:stretch/>
        </p:blipFill>
        <p:spPr>
          <a:xfrm>
            <a:off x="6607465" y="3075333"/>
            <a:ext cx="2354926" cy="2083757"/>
          </a:xfrm>
          <a:prstGeom prst="rect">
            <a:avLst/>
          </a:prstGeom>
          <a:noFill/>
          <a:ln>
            <a:noFill/>
          </a:ln>
        </p:spPr>
      </p:pic>
      <p:sp>
        <p:nvSpPr>
          <p:cNvPr id="1322" name="Google Shape;1322;p42"/>
          <p:cNvSpPr txBox="1"/>
          <p:nvPr/>
        </p:nvSpPr>
        <p:spPr>
          <a:xfrm>
            <a:off x="189079" y="2060201"/>
            <a:ext cx="8962391"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Calibri"/>
                <a:ea typeface="Calibri"/>
                <a:cs typeface="Calibri"/>
                <a:sym typeface="Calibri"/>
              </a:rPr>
              <a:t>- Xem lại các bài tập đã làm trong tiết học, học thuộc: khái niệm  </a:t>
            </a:r>
            <a:r>
              <a:rPr b="1" lang="en-US" sz="2400">
                <a:solidFill>
                  <a:schemeClr val="dk1"/>
                </a:solidFill>
                <a:latin typeface="Times New Roman"/>
                <a:ea typeface="Times New Roman"/>
                <a:cs typeface="Times New Roman"/>
                <a:sym typeface="Times New Roman"/>
              </a:rPr>
              <a:t>đoạn thẳng AB là gì. </a:t>
            </a:r>
            <a:endParaRPr/>
          </a:p>
          <a:p>
            <a:pPr indent="0" lvl="0" marL="0" marR="0" rtl="0" algn="l">
              <a:spcBef>
                <a:spcPts val="0"/>
              </a:spcBef>
              <a:spcAft>
                <a:spcPts val="0"/>
              </a:spcAft>
              <a:buNone/>
            </a:pPr>
            <a:r>
              <a:rPr b="1" lang="en-US" sz="2400">
                <a:solidFill>
                  <a:schemeClr val="dk1"/>
                </a:solidFill>
                <a:latin typeface="Calibri"/>
                <a:ea typeface="Calibri"/>
                <a:cs typeface="Calibri"/>
                <a:sym typeface="Calibri"/>
              </a:rPr>
              <a:t>- Chuẩn bị: </a:t>
            </a:r>
            <a:r>
              <a:rPr b="1" lang="en-US" sz="2400">
                <a:solidFill>
                  <a:schemeClr val="dk1"/>
                </a:solidFill>
                <a:latin typeface="Times New Roman"/>
                <a:ea typeface="Times New Roman"/>
                <a:cs typeface="Times New Roman"/>
                <a:sym typeface="Times New Roman"/>
              </a:rPr>
              <a:t>Các em về nhà đo mặt bàn học ở nhà của các em dài bằng mấy gang tay.</a:t>
            </a:r>
            <a:endParaRPr/>
          </a:p>
          <a:p>
            <a:pPr indent="0" lvl="0" marL="0" marR="0" rtl="0" algn="l">
              <a:spcBef>
                <a:spcPts val="0"/>
              </a:spcBef>
              <a:spcAft>
                <a:spcPts val="0"/>
              </a:spcAft>
              <a:buNone/>
            </a:pPr>
            <a:r>
              <a:rPr b="1" lang="en-US" sz="2400">
                <a:solidFill>
                  <a:schemeClr val="dk1"/>
                </a:solidFill>
                <a:latin typeface="Times New Roman"/>
                <a:ea typeface="Times New Roman"/>
                <a:cs typeface="Times New Roman"/>
                <a:sym typeface="Times New Roman"/>
              </a:rPr>
              <a:t>- Chuẩn bị trước phần 2 Độ dài đoạn thẳng.</a:t>
            </a:r>
            <a:endParaRPr b="1" sz="2400">
              <a:solidFill>
                <a:schemeClr val="dk1"/>
              </a:solidFill>
              <a:latin typeface="Calibri"/>
              <a:ea typeface="Calibri"/>
              <a:cs typeface="Calibri"/>
              <a:sym typeface="Calibri"/>
            </a:endParaRPr>
          </a:p>
        </p:txBody>
      </p:sp>
      <p:sp>
        <p:nvSpPr>
          <p:cNvPr id="1323" name="Google Shape;1323;p42"/>
          <p:cNvSpPr txBox="1"/>
          <p:nvPr/>
        </p:nvSpPr>
        <p:spPr>
          <a:xfrm>
            <a:off x="2136624" y="1419600"/>
            <a:ext cx="5067300"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rgbClr val="FF0000"/>
                </a:solidFill>
                <a:latin typeface="Calibri"/>
                <a:ea typeface="Calibri"/>
                <a:cs typeface="Calibri"/>
                <a:sym typeface="Calibri"/>
              </a:rPr>
              <a:t>5. HƯỚNG DẪN VỀ NHÀ</a:t>
            </a:r>
            <a:endParaRPr b="1" sz="3200">
              <a:solidFill>
                <a:srgbClr val="FF0000"/>
              </a:solidFill>
              <a:latin typeface="Calibri"/>
              <a:ea typeface="Calibri"/>
              <a:cs typeface="Calibri"/>
              <a:sym typeface="Calibri"/>
            </a:endParaRPr>
          </a:p>
        </p:txBody>
      </p:sp>
      <p:sp>
        <p:nvSpPr>
          <p:cNvPr id="1324" name="Google Shape;1324;p42"/>
          <p:cNvSpPr/>
          <p:nvPr/>
        </p:nvSpPr>
        <p:spPr>
          <a:xfrm>
            <a:off x="353762" y="56367"/>
            <a:ext cx="8436476" cy="107721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200" cap="none">
                <a:solidFill>
                  <a:srgbClr val="FF0000"/>
                </a:solidFill>
                <a:latin typeface="Times New Roman"/>
                <a:ea typeface="Times New Roman"/>
                <a:cs typeface="Times New Roman"/>
                <a:sym typeface="Times New Roman"/>
              </a:rPr>
              <a:t>BÀI 34: </a:t>
            </a:r>
            <a:endParaRPr/>
          </a:p>
          <a:p>
            <a:pPr indent="0" lvl="0" marL="0" marR="0" rtl="0" algn="ctr">
              <a:spcBef>
                <a:spcPts val="0"/>
              </a:spcBef>
              <a:spcAft>
                <a:spcPts val="0"/>
              </a:spcAft>
              <a:buNone/>
            </a:pPr>
            <a:r>
              <a:rPr b="1" lang="en-US" sz="3200" cap="none">
                <a:solidFill>
                  <a:srgbClr val="FF0000"/>
                </a:solidFill>
                <a:latin typeface="Times New Roman"/>
                <a:ea typeface="Times New Roman"/>
                <a:cs typeface="Times New Roman"/>
                <a:sym typeface="Times New Roman"/>
              </a:rPr>
              <a:t>ĐOẠN THẲNG. ĐỘ DÀI ĐOẠN THẲNG (T1)</a:t>
            </a:r>
            <a:endParaRPr b="1" sz="3200" cap="none">
              <a:solidFill>
                <a:srgbClr val="FF0000"/>
              </a:solidFill>
              <a:latin typeface="Times New Roman"/>
              <a:ea typeface="Times New Roman"/>
              <a:cs typeface="Times New Roman"/>
              <a:sym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pic>
        <p:nvPicPr>
          <p:cNvPr descr="note-1959840_1280.png" id="112" name="Google Shape;112;p16"/>
          <p:cNvPicPr preferRelativeResize="0"/>
          <p:nvPr/>
        </p:nvPicPr>
        <p:blipFill rotWithShape="1">
          <a:blip r:embed="rId3">
            <a:alphaModFix/>
          </a:blip>
          <a:srcRect b="0" l="0" r="0" t="0"/>
          <a:stretch/>
        </p:blipFill>
        <p:spPr>
          <a:xfrm>
            <a:off x="-40210" y="628650"/>
            <a:ext cx="9144000" cy="4477830"/>
          </a:xfrm>
          <a:prstGeom prst="rect">
            <a:avLst/>
          </a:prstGeom>
          <a:noFill/>
          <a:ln>
            <a:noFill/>
          </a:ln>
        </p:spPr>
      </p:pic>
      <p:sp>
        <p:nvSpPr>
          <p:cNvPr id="113" name="Google Shape;113;p16"/>
          <p:cNvSpPr/>
          <p:nvPr/>
        </p:nvSpPr>
        <p:spPr>
          <a:xfrm>
            <a:off x="571500" y="1314450"/>
            <a:ext cx="2011679" cy="298227"/>
          </a:xfrm>
          <a:prstGeom prst="roundRect">
            <a:avLst>
              <a:gd fmla="val 16667" name="adj"/>
            </a:avLst>
          </a:prstGeom>
          <a:gradFill>
            <a:gsLst>
              <a:gs pos="0">
                <a:srgbClr val="29859E"/>
              </a:gs>
              <a:gs pos="80000">
                <a:srgbClr val="36B0D0"/>
              </a:gs>
              <a:gs pos="100000">
                <a:srgbClr val="33B3D5"/>
              </a:gs>
            </a:gsLst>
            <a:lin ang="16200000" scaled="0"/>
          </a:gra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2400" u="none" cap="none" strike="noStrike">
                <a:solidFill>
                  <a:schemeClr val="lt1"/>
                </a:solidFill>
                <a:latin typeface="Times New Roman"/>
                <a:ea typeface="Times New Roman"/>
                <a:cs typeface="Times New Roman"/>
                <a:sym typeface="Times New Roman"/>
              </a:rPr>
              <a:t>KIẾN THỨC</a:t>
            </a:r>
            <a:endParaRPr/>
          </a:p>
        </p:txBody>
      </p:sp>
      <p:sp>
        <p:nvSpPr>
          <p:cNvPr id="114" name="Google Shape;114;p16"/>
          <p:cNvSpPr/>
          <p:nvPr/>
        </p:nvSpPr>
        <p:spPr>
          <a:xfrm>
            <a:off x="3657600" y="1238250"/>
            <a:ext cx="1838425" cy="298227"/>
          </a:xfrm>
          <a:prstGeom prst="roundRect">
            <a:avLst>
              <a:gd fmla="val 16667" name="adj"/>
            </a:avLst>
          </a:prstGeom>
          <a:gradFill>
            <a:gsLst>
              <a:gs pos="0">
                <a:srgbClr val="C86C1F"/>
              </a:gs>
              <a:gs pos="80000">
                <a:srgbClr val="FF8E29"/>
              </a:gs>
              <a:gs pos="100000">
                <a:srgbClr val="FF8D25"/>
              </a:gs>
            </a:gsLst>
            <a:lin ang="16200000" scaled="0"/>
          </a:gra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2000" u="none" cap="none" strike="noStrike">
                <a:solidFill>
                  <a:schemeClr val="lt1"/>
                </a:solidFill>
                <a:latin typeface="Times New Roman"/>
                <a:ea typeface="Times New Roman"/>
                <a:cs typeface="Times New Roman"/>
                <a:sym typeface="Times New Roman"/>
              </a:rPr>
              <a:t>NĂNG LỰC</a:t>
            </a:r>
            <a:endParaRPr/>
          </a:p>
        </p:txBody>
      </p:sp>
      <p:sp>
        <p:nvSpPr>
          <p:cNvPr id="115" name="Google Shape;115;p16"/>
          <p:cNvSpPr/>
          <p:nvPr/>
        </p:nvSpPr>
        <p:spPr>
          <a:xfrm>
            <a:off x="6553200" y="1238250"/>
            <a:ext cx="1838425" cy="298227"/>
          </a:xfrm>
          <a:prstGeom prst="roundRect">
            <a:avLst>
              <a:gd fmla="val 16667" name="adj"/>
            </a:avLst>
          </a:prstGeom>
          <a:solidFill>
            <a:srgbClr val="FF0066"/>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2000" u="none" cap="none" strike="noStrike">
                <a:solidFill>
                  <a:schemeClr val="lt1"/>
                </a:solidFill>
                <a:latin typeface="Times New Roman"/>
                <a:ea typeface="Times New Roman"/>
                <a:cs typeface="Times New Roman"/>
                <a:sym typeface="Times New Roman"/>
              </a:rPr>
              <a:t>PHẨM CHẤT</a:t>
            </a:r>
            <a:endParaRPr/>
          </a:p>
        </p:txBody>
      </p:sp>
      <p:sp>
        <p:nvSpPr>
          <p:cNvPr id="116" name="Google Shape;116;p16"/>
          <p:cNvSpPr txBox="1"/>
          <p:nvPr/>
        </p:nvSpPr>
        <p:spPr>
          <a:xfrm>
            <a:off x="457200" y="1695450"/>
            <a:ext cx="2319689" cy="1938992"/>
          </a:xfrm>
          <a:prstGeom prst="rect">
            <a:avLst/>
          </a:prstGeom>
          <a:noFill/>
          <a:ln>
            <a:noFill/>
          </a:ln>
        </p:spPr>
        <p:txBody>
          <a:bodyPr anchorCtr="0" anchor="t" bIns="45700" lIns="91425" spcFirstLastPara="1" rIns="91425" wrap="square" tIns="45700">
            <a:spAutoFit/>
          </a:bodyPr>
          <a:lstStyle/>
          <a:p>
            <a:pPr indent="-127000" lvl="0" marL="0" marR="0" rtl="0" algn="l">
              <a:spcBef>
                <a:spcPts val="0"/>
              </a:spcBef>
              <a:spcAft>
                <a:spcPts val="0"/>
              </a:spcAft>
              <a:buClr>
                <a:schemeClr val="dk1"/>
              </a:buClr>
              <a:buSzPts val="2000"/>
              <a:buFont typeface="Times New Roman"/>
              <a:buChar char="-"/>
            </a:pPr>
            <a:r>
              <a:rPr b="0" i="0" lang="en-US" sz="2000" u="none" cap="none" strike="noStrike">
                <a:solidFill>
                  <a:schemeClr val="dk1"/>
                </a:solidFill>
                <a:latin typeface="Times New Roman"/>
                <a:ea typeface="Times New Roman"/>
                <a:cs typeface="Times New Roman"/>
                <a:sym typeface="Times New Roman"/>
              </a:rPr>
              <a:t>Nhận biết được khái niệm đoạn thẳng.</a:t>
            </a:r>
            <a:endParaRPr/>
          </a:p>
          <a:p>
            <a:pPr indent="-127000" lvl="0" marL="0" marR="0" rtl="0" algn="l">
              <a:spcBef>
                <a:spcPts val="0"/>
              </a:spcBef>
              <a:spcAft>
                <a:spcPts val="0"/>
              </a:spcAft>
              <a:buClr>
                <a:srgbClr val="0000FF"/>
              </a:buClr>
              <a:buSzPts val="2000"/>
              <a:buFont typeface="Times New Roman"/>
              <a:buChar char="-"/>
            </a:pPr>
            <a:r>
              <a:rPr b="0" i="0" lang="en-US" sz="2000" u="none" cap="none" strike="noStrike">
                <a:solidFill>
                  <a:srgbClr val="0000FF"/>
                </a:solidFill>
                <a:latin typeface="Times New Roman"/>
                <a:ea typeface="Times New Roman"/>
                <a:cs typeface="Times New Roman"/>
                <a:sym typeface="Times New Roman"/>
              </a:rPr>
              <a:t> </a:t>
            </a:r>
            <a:r>
              <a:rPr b="0" i="0" lang="en-US" sz="2000" u="none" cap="none" strike="noStrike">
                <a:solidFill>
                  <a:schemeClr val="dk1"/>
                </a:solidFill>
                <a:latin typeface="Times New Roman"/>
                <a:ea typeface="Times New Roman"/>
                <a:cs typeface="Times New Roman"/>
                <a:sym typeface="Times New Roman"/>
              </a:rPr>
              <a:t>Giải các bài toán thực tế có liên quan đến đoạn thẳng.</a:t>
            </a:r>
            <a:endParaRPr b="0" i="0" sz="2000" u="none" cap="none" strike="noStrike">
              <a:solidFill>
                <a:srgbClr val="0000FF"/>
              </a:solidFill>
              <a:latin typeface="Times New Roman"/>
              <a:ea typeface="Times New Roman"/>
              <a:cs typeface="Times New Roman"/>
              <a:sym typeface="Times New Roman"/>
            </a:endParaRPr>
          </a:p>
        </p:txBody>
      </p:sp>
      <p:sp>
        <p:nvSpPr>
          <p:cNvPr id="117" name="Google Shape;117;p16"/>
          <p:cNvSpPr txBox="1"/>
          <p:nvPr/>
        </p:nvSpPr>
        <p:spPr>
          <a:xfrm>
            <a:off x="3733800" y="1466850"/>
            <a:ext cx="1655546" cy="2862322"/>
          </a:xfrm>
          <a:prstGeom prst="rect">
            <a:avLst/>
          </a:prstGeom>
          <a:noFill/>
          <a:ln>
            <a:noFill/>
          </a:ln>
        </p:spPr>
        <p:txBody>
          <a:bodyPr anchorCtr="0" anchor="t" bIns="45700" lIns="91425" spcFirstLastPara="1" rIns="91425" wrap="square" tIns="45700">
            <a:spAutoFit/>
          </a:bodyPr>
          <a:lstStyle/>
          <a:p>
            <a:pPr indent="-127000" lvl="0" marL="0" marR="0" rtl="0" algn="l">
              <a:spcBef>
                <a:spcPts val="0"/>
              </a:spcBef>
              <a:spcAft>
                <a:spcPts val="0"/>
              </a:spcAft>
              <a:buClr>
                <a:srgbClr val="632423"/>
              </a:buClr>
              <a:buSzPts val="2000"/>
              <a:buFont typeface="Times New Roman"/>
              <a:buChar char="-"/>
            </a:pPr>
            <a:r>
              <a:rPr b="0" i="0" lang="en-US" sz="2000" u="none" cap="none" strike="noStrike">
                <a:solidFill>
                  <a:srgbClr val="632423"/>
                </a:solidFill>
                <a:latin typeface="Times New Roman"/>
                <a:ea typeface="Times New Roman"/>
                <a:cs typeface="Times New Roman"/>
                <a:sym typeface="Times New Roman"/>
              </a:rPr>
              <a:t> NL tự học, tư duy, giao tiếp.</a:t>
            </a:r>
            <a:endParaRPr/>
          </a:p>
          <a:p>
            <a:pPr indent="-127000" lvl="0" marL="0" marR="0" rtl="0" algn="l">
              <a:spcBef>
                <a:spcPts val="0"/>
              </a:spcBef>
              <a:spcAft>
                <a:spcPts val="0"/>
              </a:spcAft>
              <a:buClr>
                <a:srgbClr val="632423"/>
              </a:buClr>
              <a:buSzPts val="2000"/>
              <a:buFont typeface="Times New Roman"/>
              <a:buChar char="-"/>
            </a:pPr>
            <a:r>
              <a:rPr b="0" i="0" lang="en-US" sz="2000" u="none" cap="none" strike="noStrike">
                <a:solidFill>
                  <a:srgbClr val="632423"/>
                </a:solidFill>
                <a:latin typeface="Times New Roman"/>
                <a:ea typeface="Times New Roman"/>
                <a:cs typeface="Times New Roman"/>
                <a:sym typeface="Times New Roman"/>
              </a:rPr>
              <a:t> </a:t>
            </a:r>
            <a:r>
              <a:rPr b="0" i="0" lang="en-US" sz="2000" u="none" cap="none" strike="noStrike">
                <a:solidFill>
                  <a:schemeClr val="dk1"/>
                </a:solidFill>
                <a:latin typeface="Times New Roman"/>
                <a:ea typeface="Times New Roman"/>
                <a:cs typeface="Times New Roman"/>
                <a:sym typeface="Times New Roman"/>
              </a:rPr>
              <a:t>Năng lực giao tiếp toán học: phát biểu, nhận biết được đoạn thẳng.</a:t>
            </a:r>
            <a:endParaRPr b="0" i="0" sz="2000" u="none" cap="none" strike="noStrike">
              <a:solidFill>
                <a:srgbClr val="632423"/>
              </a:solidFill>
              <a:latin typeface="Times New Roman"/>
              <a:ea typeface="Times New Roman"/>
              <a:cs typeface="Times New Roman"/>
              <a:sym typeface="Times New Roman"/>
            </a:endParaRPr>
          </a:p>
        </p:txBody>
      </p:sp>
      <p:sp>
        <p:nvSpPr>
          <p:cNvPr id="118" name="Google Shape;118;p16"/>
          <p:cNvSpPr txBox="1"/>
          <p:nvPr/>
        </p:nvSpPr>
        <p:spPr>
          <a:xfrm>
            <a:off x="6286500" y="1885950"/>
            <a:ext cx="2213810" cy="2277547"/>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None/>
            </a:pPr>
            <a:r>
              <a:rPr b="0" i="0" lang="en-US" sz="2000" u="none" cap="none" strike="noStrike">
                <a:solidFill>
                  <a:srgbClr val="C00000"/>
                </a:solidFill>
                <a:latin typeface="Times New Roman"/>
                <a:ea typeface="Times New Roman"/>
                <a:cs typeface="Times New Roman"/>
                <a:sym typeface="Times New Roman"/>
              </a:rPr>
              <a:t>- Rèn luyện tính cẩn thận, trung thực khi báo cáo kết quả nhóm.</a:t>
            </a:r>
            <a:endParaRPr b="0" i="0" sz="2000" u="none" cap="none" strike="noStrike">
              <a:solidFill>
                <a:srgbClr val="C00000"/>
              </a:solidFill>
              <a:latin typeface="Times New Roman"/>
              <a:ea typeface="Times New Roman"/>
              <a:cs typeface="Times New Roman"/>
              <a:sym typeface="Times New Roman"/>
            </a:endParaRPr>
          </a:p>
          <a:p>
            <a:pPr indent="0" lvl="0" marL="0" marR="0" rtl="0" algn="just">
              <a:lnSpc>
                <a:spcPct val="90000"/>
              </a:lnSpc>
              <a:spcBef>
                <a:spcPts val="700"/>
              </a:spcBef>
              <a:spcAft>
                <a:spcPts val="0"/>
              </a:spcAft>
              <a:buNone/>
            </a:pPr>
            <a:r>
              <a:rPr b="0" i="0" lang="en-US" sz="2000" u="none" cap="none" strike="noStrike">
                <a:solidFill>
                  <a:srgbClr val="C00000"/>
                </a:solidFill>
                <a:latin typeface="Times New Roman"/>
                <a:ea typeface="Times New Roman"/>
                <a:cs typeface="Times New Roman"/>
                <a:sym typeface="Times New Roman"/>
              </a:rPr>
              <a:t>- Trách nhiệm khi hoạt động nhóm.</a:t>
            </a:r>
            <a:endParaRPr b="0" i="0" sz="2000" u="none" cap="none" strike="noStrike">
              <a:solidFill>
                <a:srgbClr val="C00000"/>
              </a:solidFill>
              <a:latin typeface="Times New Roman"/>
              <a:ea typeface="Times New Roman"/>
              <a:cs typeface="Times New Roman"/>
              <a:sym typeface="Times New Roman"/>
            </a:endParaRPr>
          </a:p>
          <a:p>
            <a:pPr indent="0" lvl="0" marL="0" marR="0" rtl="0" algn="l">
              <a:spcBef>
                <a:spcPts val="700"/>
              </a:spcBef>
              <a:spcAft>
                <a:spcPts val="0"/>
              </a:spcAft>
              <a:buNone/>
            </a:pPr>
            <a:r>
              <a:t/>
            </a:r>
            <a:endParaRPr sz="2000">
              <a:solidFill>
                <a:srgbClr val="C00000"/>
              </a:solidFill>
              <a:latin typeface="Times New Roman"/>
              <a:ea typeface="Times New Roman"/>
              <a:cs typeface="Times New Roman"/>
              <a:sym typeface="Times New Roman"/>
            </a:endParaRPr>
          </a:p>
        </p:txBody>
      </p:sp>
      <p:sp>
        <p:nvSpPr>
          <p:cNvPr id="119" name="Google Shape;119;p16"/>
          <p:cNvSpPr/>
          <p:nvPr/>
        </p:nvSpPr>
        <p:spPr>
          <a:xfrm>
            <a:off x="2476501" y="95251"/>
            <a:ext cx="4343400"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200" cap="none">
                <a:solidFill>
                  <a:srgbClr val="3A1A62"/>
                </a:solidFill>
                <a:latin typeface="Calibri"/>
                <a:ea typeface="Calibri"/>
                <a:cs typeface="Calibri"/>
                <a:sym typeface="Calibri"/>
              </a:rPr>
              <a:t>MỤC TIÊU BÀI HỌC</a:t>
            </a:r>
            <a:endParaRPr b="1" sz="3200" cap="none">
              <a:solidFill>
                <a:srgbClr val="3A1A62"/>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3"/>
                                        </p:tgtEl>
                                        <p:attrNameLst>
                                          <p:attrName>style.visibility</p:attrName>
                                        </p:attrNameLst>
                                      </p:cBhvr>
                                      <p:to>
                                        <p:strVal val="visible"/>
                                      </p:to>
                                    </p:set>
                                    <p:animEffect filter="fade" transition="in">
                                      <p:cBhvr>
                                        <p:cTn dur="1000"/>
                                        <p:tgtEl>
                                          <p:spTgt spid="113"/>
                                        </p:tgtEl>
                                      </p:cBhvr>
                                    </p:animEffect>
                                  </p:childTnLst>
                                </p:cTn>
                              </p:par>
                              <p:par>
                                <p:cTn fill="hold" nodeType="withEffect" presetClass="entr" presetID="10" presetSubtype="0">
                                  <p:stCondLst>
                                    <p:cond delay="0"/>
                                  </p:stCondLst>
                                  <p:childTnLst>
                                    <p:set>
                                      <p:cBhvr>
                                        <p:cTn dur="1" fill="hold">
                                          <p:stCondLst>
                                            <p:cond delay="0"/>
                                          </p:stCondLst>
                                        </p:cTn>
                                        <p:tgtEl>
                                          <p:spTgt spid="114"/>
                                        </p:tgtEl>
                                        <p:attrNameLst>
                                          <p:attrName>style.visibility</p:attrName>
                                        </p:attrNameLst>
                                      </p:cBhvr>
                                      <p:to>
                                        <p:strVal val="visible"/>
                                      </p:to>
                                    </p:set>
                                    <p:animEffect filter="fade" transition="in">
                                      <p:cBhvr>
                                        <p:cTn dur="1000"/>
                                        <p:tgtEl>
                                          <p:spTgt spid="114"/>
                                        </p:tgtEl>
                                      </p:cBhvr>
                                    </p:animEffect>
                                  </p:childTnLst>
                                </p:cTn>
                              </p:par>
                              <p:par>
                                <p:cTn fill="hold" nodeType="withEffect" presetClass="entr" presetID="10" presetSubtype="0">
                                  <p:stCondLst>
                                    <p:cond delay="0"/>
                                  </p:stCondLst>
                                  <p:childTnLst>
                                    <p:set>
                                      <p:cBhvr>
                                        <p:cTn dur="1" fill="hold">
                                          <p:stCondLst>
                                            <p:cond delay="0"/>
                                          </p:stCondLst>
                                        </p:cTn>
                                        <p:tgtEl>
                                          <p:spTgt spid="115"/>
                                        </p:tgtEl>
                                        <p:attrNameLst>
                                          <p:attrName>style.visibility</p:attrName>
                                        </p:attrNameLst>
                                      </p:cBhvr>
                                      <p:to>
                                        <p:strVal val="visible"/>
                                      </p:to>
                                    </p:set>
                                    <p:animEffect filter="fade" transition="in">
                                      <p:cBhvr>
                                        <p:cTn dur="1000"/>
                                        <p:tgtEl>
                                          <p:spTgt spid="11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7"/>
                                        </p:tgtEl>
                                        <p:attrNameLst>
                                          <p:attrName>style.visibility</p:attrName>
                                        </p:attrNameLst>
                                      </p:cBhvr>
                                      <p:to>
                                        <p:strVal val="visible"/>
                                      </p:to>
                                    </p:set>
                                    <p:animEffect filter="fade" transition="in">
                                      <p:cBhvr>
                                        <p:cTn dur="80"/>
                                        <p:tgtEl>
                                          <p:spTgt spid="117"/>
                                        </p:tgtEl>
                                      </p:cBhvr>
                                    </p:animEffect>
                                  </p:childTnLst>
                                </p:cTn>
                              </p:par>
                              <p:par>
                                <p:cTn fill="hold" nodeType="withEffect" presetClass="entr" presetID="10" presetSubtype="0">
                                  <p:stCondLst>
                                    <p:cond delay="0"/>
                                  </p:stCondLst>
                                  <p:childTnLst>
                                    <p:set>
                                      <p:cBhvr>
                                        <p:cTn dur="1" fill="hold">
                                          <p:stCondLst>
                                            <p:cond delay="0"/>
                                          </p:stCondLst>
                                        </p:cTn>
                                        <p:tgtEl>
                                          <p:spTgt spid="116"/>
                                        </p:tgtEl>
                                        <p:attrNameLst>
                                          <p:attrName>style.visibility</p:attrName>
                                        </p:attrNameLst>
                                      </p:cBhvr>
                                      <p:to>
                                        <p:strVal val="visible"/>
                                      </p:to>
                                    </p:set>
                                    <p:animEffect filter="fade" transition="in">
                                      <p:cBhvr>
                                        <p:cTn dur="80"/>
                                        <p:tgtEl>
                                          <p:spTgt spid="116"/>
                                        </p:tgtEl>
                                      </p:cBhvr>
                                    </p:animEffect>
                                  </p:childTnLst>
                                </p:cTn>
                              </p:par>
                              <p:par>
                                <p:cTn fill="hold" nodeType="withEffect" presetClass="entr" presetID="10" presetSubtype="0">
                                  <p:stCondLst>
                                    <p:cond delay="0"/>
                                  </p:stCondLst>
                                  <p:childTnLst>
                                    <p:set>
                                      <p:cBhvr>
                                        <p:cTn dur="1" fill="hold">
                                          <p:stCondLst>
                                            <p:cond delay="0"/>
                                          </p:stCondLst>
                                        </p:cTn>
                                        <p:tgtEl>
                                          <p:spTgt spid="118"/>
                                        </p:tgtEl>
                                        <p:attrNameLst>
                                          <p:attrName>style.visibility</p:attrName>
                                        </p:attrNameLst>
                                      </p:cBhvr>
                                      <p:to>
                                        <p:strVal val="visible"/>
                                      </p:to>
                                    </p:set>
                                    <p:animEffect filter="fade" transition="in">
                                      <p:cBhvr>
                                        <p:cTn dur="80"/>
                                        <p:tgtEl>
                                          <p:spTgt spid="11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9"/>
                                        </p:tgtEl>
                                        <p:attrNameLst>
                                          <p:attrName>style.visibility</p:attrName>
                                        </p:attrNameLst>
                                      </p:cBhvr>
                                      <p:to>
                                        <p:strVal val="visible"/>
                                      </p:to>
                                    </p:set>
                                    <p:anim calcmode="lin" valueType="num">
                                      <p:cBhvr additive="base">
                                        <p:cTn dur="500"/>
                                        <p:tgtEl>
                                          <p:spTgt spid="119"/>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8" name="Shape 1328"/>
        <p:cNvGrpSpPr/>
        <p:nvPr/>
      </p:nvGrpSpPr>
      <p:grpSpPr>
        <a:xfrm>
          <a:off x="0" y="0"/>
          <a:ext cx="0" cy="0"/>
          <a:chOff x="0" y="0"/>
          <a:chExt cx="0" cy="0"/>
        </a:xfrm>
      </p:grpSpPr>
      <p:pic>
        <p:nvPicPr>
          <p:cNvPr descr="Untitled.png" id="1329" name="Google Shape;1329;p43"/>
          <p:cNvPicPr preferRelativeResize="0"/>
          <p:nvPr/>
        </p:nvPicPr>
        <p:blipFill rotWithShape="1">
          <a:blip r:embed="rId3">
            <a:alphaModFix/>
          </a:blip>
          <a:srcRect b="0" l="0" r="0" t="0"/>
          <a:stretch/>
        </p:blipFill>
        <p:spPr>
          <a:xfrm>
            <a:off x="0" y="0"/>
            <a:ext cx="9143999" cy="51435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pic>
        <p:nvPicPr>
          <p:cNvPr id="124" name="Google Shape;124;p17"/>
          <p:cNvPicPr preferRelativeResize="0"/>
          <p:nvPr/>
        </p:nvPicPr>
        <p:blipFill rotWithShape="1">
          <a:blip r:embed="rId3">
            <a:alphaModFix/>
          </a:blip>
          <a:srcRect b="0" l="0" r="0" t="0"/>
          <a:stretch/>
        </p:blipFill>
        <p:spPr>
          <a:xfrm>
            <a:off x="2145728" y="1606"/>
            <a:ext cx="6998272" cy="5141894"/>
          </a:xfrm>
          <a:prstGeom prst="rect">
            <a:avLst/>
          </a:prstGeom>
          <a:noFill/>
          <a:ln>
            <a:noFill/>
          </a:ln>
        </p:spPr>
      </p:pic>
      <p:pic>
        <p:nvPicPr>
          <p:cNvPr id="125" name="Google Shape;125;p17"/>
          <p:cNvPicPr preferRelativeResize="0"/>
          <p:nvPr/>
        </p:nvPicPr>
        <p:blipFill rotWithShape="1">
          <a:blip r:embed="rId4">
            <a:alphaModFix/>
          </a:blip>
          <a:srcRect b="0" l="0" r="0" t="0"/>
          <a:stretch/>
        </p:blipFill>
        <p:spPr>
          <a:xfrm>
            <a:off x="-54913" y="2005648"/>
            <a:ext cx="2322010" cy="3137852"/>
          </a:xfrm>
          <a:prstGeom prst="rect">
            <a:avLst/>
          </a:prstGeom>
          <a:noFill/>
          <a:ln>
            <a:noFill/>
          </a:ln>
        </p:spPr>
      </p:pic>
      <p:pic>
        <p:nvPicPr>
          <p:cNvPr id="126" name="Google Shape;126;p17"/>
          <p:cNvPicPr preferRelativeResize="0"/>
          <p:nvPr/>
        </p:nvPicPr>
        <p:blipFill rotWithShape="1">
          <a:blip r:embed="rId5">
            <a:alphaModFix/>
          </a:blip>
          <a:srcRect b="0" l="0" r="0" t="0"/>
          <a:stretch/>
        </p:blipFill>
        <p:spPr>
          <a:xfrm rot="-768370">
            <a:off x="1908595" y="991993"/>
            <a:ext cx="474268" cy="567059"/>
          </a:xfrm>
          <a:prstGeom prst="rect">
            <a:avLst/>
          </a:prstGeom>
          <a:noFill/>
          <a:ln>
            <a:noFill/>
          </a:ln>
        </p:spPr>
      </p:pic>
      <p:sp>
        <p:nvSpPr>
          <p:cNvPr id="127" name="Google Shape;127;p17"/>
          <p:cNvSpPr/>
          <p:nvPr/>
        </p:nvSpPr>
        <p:spPr>
          <a:xfrm>
            <a:off x="2460385" y="319977"/>
            <a:ext cx="1845947" cy="355567"/>
          </a:xfrm>
          <a:prstGeom prst="roundRect">
            <a:avLst>
              <a:gd fmla="val 16667" name="adj"/>
            </a:avLst>
          </a:prstGeom>
          <a:solidFill>
            <a:srgbClr val="97E3FF"/>
          </a:solidFill>
          <a:ln cap="flat" cmpd="sng" w="25400">
            <a:solidFill>
              <a:srgbClr val="97E3FF"/>
            </a:solidFill>
            <a:prstDash val="solid"/>
            <a:round/>
            <a:headEnd len="sm" w="sm" type="none"/>
            <a:tailEnd len="sm" w="sm" type="none"/>
          </a:ln>
          <a:effectLst>
            <a:outerShdw blurRad="57785" algn="ctr" dir="3180000" dist="33020">
              <a:srgbClr val="000000">
                <a:alpha val="29803"/>
              </a:srgbClr>
            </a:outerShdw>
          </a:effectLst>
        </p:spPr>
        <p:txBody>
          <a:bodyPr anchorCtr="0" anchor="ctr" bIns="34275" lIns="68575" spcFirstLastPara="1" rIns="68575" wrap="square" tIns="34275">
            <a:noAutofit/>
          </a:bodyPr>
          <a:lstStyle/>
          <a:p>
            <a:pPr indent="-257175" lvl="0" marL="257175" marR="0" rtl="0" algn="ctr">
              <a:spcBef>
                <a:spcPts val="0"/>
              </a:spcBef>
              <a:spcAft>
                <a:spcPts val="0"/>
              </a:spcAft>
              <a:buClr>
                <a:srgbClr val="FF0000"/>
              </a:buClr>
              <a:buSzPts val="2400"/>
              <a:buFont typeface="Times New Roman"/>
              <a:buAutoNum type="arabicPeriod"/>
            </a:pPr>
            <a:r>
              <a:rPr b="1" lang="en-US" sz="2400">
                <a:solidFill>
                  <a:srgbClr val="FF0000"/>
                </a:solidFill>
                <a:latin typeface="Times New Roman"/>
                <a:ea typeface="Times New Roman"/>
                <a:cs typeface="Times New Roman"/>
                <a:sym typeface="Times New Roman"/>
              </a:rPr>
              <a:t>Giáo viên:</a:t>
            </a:r>
            <a:r>
              <a:rPr b="1" lang="en-US" sz="2400">
                <a:solidFill>
                  <a:schemeClr val="lt1"/>
                </a:solidFill>
                <a:latin typeface="Times New Roman"/>
                <a:ea typeface="Times New Roman"/>
                <a:cs typeface="Times New Roman"/>
                <a:sym typeface="Times New Roman"/>
              </a:rPr>
              <a:t> </a:t>
            </a:r>
            <a:endParaRPr/>
          </a:p>
        </p:txBody>
      </p:sp>
      <p:sp>
        <p:nvSpPr>
          <p:cNvPr id="128" name="Google Shape;128;p17"/>
          <p:cNvSpPr/>
          <p:nvPr/>
        </p:nvSpPr>
        <p:spPr>
          <a:xfrm>
            <a:off x="2460384" y="2714555"/>
            <a:ext cx="1845947" cy="402175"/>
          </a:xfrm>
          <a:prstGeom prst="roundRect">
            <a:avLst>
              <a:gd fmla="val 16667" name="adj"/>
            </a:avLst>
          </a:prstGeom>
          <a:solidFill>
            <a:srgbClr val="99E4FF"/>
          </a:solidFill>
          <a:ln>
            <a:noFill/>
          </a:ln>
          <a:effectLst>
            <a:outerShdw blurRad="107950" algn="ctr" dir="5400000" dist="12700">
              <a:srgbClr val="000000"/>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rPr b="1" lang="en-US" sz="2400">
                <a:solidFill>
                  <a:srgbClr val="FF0000"/>
                </a:solidFill>
                <a:latin typeface="Times New Roman"/>
                <a:ea typeface="Times New Roman"/>
                <a:cs typeface="Times New Roman"/>
                <a:sym typeface="Times New Roman"/>
              </a:rPr>
              <a:t>2. Học sinh:</a:t>
            </a:r>
            <a:r>
              <a:rPr b="1" lang="en-US" sz="2400">
                <a:solidFill>
                  <a:schemeClr val="lt1"/>
                </a:solidFill>
                <a:latin typeface="Times New Roman"/>
                <a:ea typeface="Times New Roman"/>
                <a:cs typeface="Times New Roman"/>
                <a:sym typeface="Times New Roman"/>
              </a:rPr>
              <a:t> </a:t>
            </a:r>
            <a:endParaRPr/>
          </a:p>
        </p:txBody>
      </p:sp>
      <p:sp>
        <p:nvSpPr>
          <p:cNvPr id="129" name="Google Shape;129;p17"/>
          <p:cNvSpPr/>
          <p:nvPr/>
        </p:nvSpPr>
        <p:spPr>
          <a:xfrm>
            <a:off x="4306330" y="664221"/>
            <a:ext cx="4058144" cy="1625600"/>
          </a:xfrm>
          <a:custGeom>
            <a:rect b="b" l="l" r="r" t="t"/>
            <a:pathLst>
              <a:path extrusionOk="0" h="2167466" w="3964781">
                <a:moveTo>
                  <a:pt x="0" y="361252"/>
                </a:moveTo>
                <a:cubicBezTo>
                  <a:pt x="0" y="161738"/>
                  <a:pt x="161738" y="0"/>
                  <a:pt x="361252" y="0"/>
                </a:cubicBezTo>
                <a:lnTo>
                  <a:pt x="3603529" y="0"/>
                </a:lnTo>
                <a:cubicBezTo>
                  <a:pt x="3803043" y="0"/>
                  <a:pt x="3964781" y="161738"/>
                  <a:pt x="3964781" y="361252"/>
                </a:cubicBezTo>
                <a:lnTo>
                  <a:pt x="3964781" y="1806214"/>
                </a:lnTo>
                <a:cubicBezTo>
                  <a:pt x="3964781" y="2005728"/>
                  <a:pt x="3803043" y="2167466"/>
                  <a:pt x="3603529" y="2167466"/>
                </a:cubicBezTo>
                <a:lnTo>
                  <a:pt x="361252" y="2167466"/>
                </a:lnTo>
                <a:cubicBezTo>
                  <a:pt x="161738" y="2167466"/>
                  <a:pt x="0" y="2005728"/>
                  <a:pt x="0" y="1806214"/>
                </a:cubicBezTo>
                <a:lnTo>
                  <a:pt x="0" y="361252"/>
                </a:lnTo>
                <a:close/>
              </a:path>
            </a:pathLst>
          </a:custGeom>
          <a:solidFill>
            <a:schemeClr val="dk1">
              <a:alpha val="51764"/>
            </a:schemeClr>
          </a:solidFill>
          <a:ln>
            <a:noFill/>
          </a:ln>
          <a:effectLst>
            <a:outerShdw blurRad="107950" algn="ctr" dir="5400000" dist="12700">
              <a:srgbClr val="000000"/>
            </a:outerShdw>
          </a:effectLst>
        </p:spPr>
        <p:txBody>
          <a:bodyPr anchorCtr="0" anchor="ctr" bIns="150775" lIns="150775" spcFirstLastPara="1" rIns="150775" wrap="square" tIns="150775">
            <a:noAutofit/>
          </a:bodyPr>
          <a:lstStyle/>
          <a:p>
            <a:pPr indent="0" lvl="0" marL="0" marR="0" rtl="0" algn="just">
              <a:lnSpc>
                <a:spcPct val="90000"/>
              </a:lnSpc>
              <a:spcBef>
                <a:spcPts val="0"/>
              </a:spcBef>
              <a:spcAft>
                <a:spcPts val="0"/>
              </a:spcAft>
              <a:buNone/>
            </a:pPr>
            <a:r>
              <a:rPr b="1" lang="en-US" sz="2700">
                <a:solidFill>
                  <a:schemeClr val="lt1"/>
                </a:solidFill>
                <a:latin typeface="Times New Roman"/>
                <a:ea typeface="Times New Roman"/>
                <a:cs typeface="Times New Roman"/>
                <a:sym typeface="Times New Roman"/>
              </a:rPr>
              <a:t>SGK, kế hoạch bài dạy, thước thẳng, máy chiếu.</a:t>
            </a:r>
            <a:endParaRPr b="1" sz="2700">
              <a:solidFill>
                <a:schemeClr val="lt1"/>
              </a:solidFill>
              <a:latin typeface="Arial"/>
              <a:ea typeface="Arial"/>
              <a:cs typeface="Arial"/>
              <a:sym typeface="Arial"/>
            </a:endParaRPr>
          </a:p>
        </p:txBody>
      </p:sp>
      <p:sp>
        <p:nvSpPr>
          <p:cNvPr id="130" name="Google Shape;130;p17"/>
          <p:cNvSpPr/>
          <p:nvPr/>
        </p:nvSpPr>
        <p:spPr>
          <a:xfrm>
            <a:off x="4306331" y="3038515"/>
            <a:ext cx="3375774" cy="1400348"/>
          </a:xfrm>
          <a:custGeom>
            <a:rect b="b" l="l" r="r" t="t"/>
            <a:pathLst>
              <a:path extrusionOk="0" h="2167466" w="3964781">
                <a:moveTo>
                  <a:pt x="0" y="361252"/>
                </a:moveTo>
                <a:cubicBezTo>
                  <a:pt x="0" y="161738"/>
                  <a:pt x="161738" y="0"/>
                  <a:pt x="361252" y="0"/>
                </a:cubicBezTo>
                <a:lnTo>
                  <a:pt x="3603529" y="0"/>
                </a:lnTo>
                <a:cubicBezTo>
                  <a:pt x="3803043" y="0"/>
                  <a:pt x="3964781" y="161738"/>
                  <a:pt x="3964781" y="361252"/>
                </a:cubicBezTo>
                <a:lnTo>
                  <a:pt x="3964781" y="1806214"/>
                </a:lnTo>
                <a:cubicBezTo>
                  <a:pt x="3964781" y="2005728"/>
                  <a:pt x="3803043" y="2167466"/>
                  <a:pt x="3603529" y="2167466"/>
                </a:cubicBezTo>
                <a:lnTo>
                  <a:pt x="361252" y="2167466"/>
                </a:lnTo>
                <a:cubicBezTo>
                  <a:pt x="161738" y="2167466"/>
                  <a:pt x="0" y="2005728"/>
                  <a:pt x="0" y="1806214"/>
                </a:cubicBezTo>
                <a:lnTo>
                  <a:pt x="0" y="361252"/>
                </a:lnTo>
                <a:close/>
              </a:path>
            </a:pathLst>
          </a:custGeom>
          <a:solidFill>
            <a:srgbClr val="97E3FF"/>
          </a:solidFill>
          <a:ln cap="flat" cmpd="sng" w="25400">
            <a:solidFill>
              <a:schemeClr val="lt1"/>
            </a:solidFill>
            <a:prstDash val="solid"/>
            <a:round/>
            <a:headEnd len="sm" w="sm" type="none"/>
            <a:tailEnd len="sm" w="sm" type="none"/>
          </a:ln>
        </p:spPr>
        <p:txBody>
          <a:bodyPr anchorCtr="0" anchor="ctr" bIns="150775" lIns="150775" spcFirstLastPara="1" rIns="150775" wrap="square" tIns="150775">
            <a:noAutofit/>
          </a:bodyPr>
          <a:lstStyle/>
          <a:p>
            <a:pPr indent="0" lvl="0" marL="0" marR="0" rtl="0" algn="l">
              <a:lnSpc>
                <a:spcPct val="90000"/>
              </a:lnSpc>
              <a:spcBef>
                <a:spcPts val="0"/>
              </a:spcBef>
              <a:spcAft>
                <a:spcPts val="0"/>
              </a:spcAft>
              <a:buNone/>
            </a:pPr>
            <a:r>
              <a:rPr b="1" lang="en-US" sz="2700">
                <a:solidFill>
                  <a:srgbClr val="002060"/>
                </a:solidFill>
                <a:latin typeface="Times New Roman"/>
                <a:ea typeface="Times New Roman"/>
                <a:cs typeface="Times New Roman"/>
                <a:sym typeface="Times New Roman"/>
              </a:rPr>
              <a:t>SGK, thước thẳng, bảng nhóm.</a:t>
            </a:r>
            <a:endParaRPr b="1" sz="2700">
              <a:solidFill>
                <a:srgbClr val="002060"/>
              </a:solidFill>
              <a:latin typeface="Calibri"/>
              <a:ea typeface="Calibri"/>
              <a:cs typeface="Calibri"/>
              <a:sym typeface="Calibri"/>
            </a:endParaRPr>
          </a:p>
        </p:txBody>
      </p:sp>
      <p:pic>
        <p:nvPicPr>
          <p:cNvPr id="131" name="Google Shape;131;p17"/>
          <p:cNvPicPr preferRelativeResize="0"/>
          <p:nvPr/>
        </p:nvPicPr>
        <p:blipFill rotWithShape="1">
          <a:blip r:embed="rId6">
            <a:alphaModFix/>
          </a:blip>
          <a:srcRect b="48378" l="19795" r="0" t="0"/>
          <a:stretch/>
        </p:blipFill>
        <p:spPr>
          <a:xfrm>
            <a:off x="2375042" y="4079629"/>
            <a:ext cx="2260592" cy="818644"/>
          </a:xfrm>
          <a:prstGeom prst="rect">
            <a:avLst/>
          </a:prstGeom>
          <a:noFill/>
          <a:ln>
            <a:noFill/>
          </a:ln>
        </p:spPr>
      </p:pic>
    </p:spTree>
  </p:cSld>
  <p:clrMapOvr>
    <a:masterClrMapping/>
  </p:clrMapOvr>
  <p:transition spd="slow">
    <p:fade/>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gtEl>
                                        <p:attrNameLst>
                                          <p:attrName>style.visibility</p:attrName>
                                        </p:attrNameLst>
                                      </p:cBhvr>
                                      <p:to>
                                        <p:strVal val="visible"/>
                                      </p:to>
                                    </p:set>
                                    <p:animEffect filter="fade" transition="in">
                                      <p:cBhvr>
                                        <p:cTn dur="1000"/>
                                        <p:tgtEl>
                                          <p:spTgt spid="12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9"/>
                                        </p:tgtEl>
                                        <p:attrNameLst>
                                          <p:attrName>style.visibility</p:attrName>
                                        </p:attrNameLst>
                                      </p:cBhvr>
                                      <p:to>
                                        <p:strVal val="visible"/>
                                      </p:to>
                                    </p:set>
                                    <p:animEffect filter="fade" transition="in">
                                      <p:cBhvr>
                                        <p:cTn dur="1000"/>
                                        <p:tgtEl>
                                          <p:spTgt spid="12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8"/>
                                        </p:tgtEl>
                                        <p:attrNameLst>
                                          <p:attrName>style.visibility</p:attrName>
                                        </p:attrNameLst>
                                      </p:cBhvr>
                                      <p:to>
                                        <p:strVal val="visible"/>
                                      </p:to>
                                    </p:set>
                                    <p:animEffect filter="fade" transition="in">
                                      <p:cBhvr>
                                        <p:cTn dur="1000"/>
                                        <p:tgtEl>
                                          <p:spTgt spid="12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0"/>
                                        </p:tgtEl>
                                        <p:attrNameLst>
                                          <p:attrName>style.visibility</p:attrName>
                                        </p:attrNameLst>
                                      </p:cBhvr>
                                      <p:to>
                                        <p:strVal val="visible"/>
                                      </p:to>
                                    </p:set>
                                    <p:animEffect filter="fade" transition="in">
                                      <p:cBhvr>
                                        <p:cTn dur="1000"/>
                                        <p:tgtEl>
                                          <p:spTgt spid="13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4"/>
                                        </p:tgtEl>
                                        <p:attrNameLst>
                                          <p:attrName>style.visibility</p:attrName>
                                        </p:attrNameLst>
                                      </p:cBhvr>
                                      <p:to>
                                        <p:strVal val="visible"/>
                                      </p:to>
                                    </p:set>
                                    <p:animEffect filter="fade" transition="in">
                                      <p:cBhvr>
                                        <p:cTn dur="1000"/>
                                        <p:tgtEl>
                                          <p:spTgt spid="12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24"/>
                                        </p:tgtEl>
                                        <p:attrNameLst>
                                          <p:attrName>style.visibility</p:attrName>
                                        </p:attrNameLst>
                                      </p:cBhvr>
                                      <p:to>
                                        <p:strVal val="visible"/>
                                      </p:to>
                                    </p:set>
                                    <p:anim calcmode="lin" valueType="num">
                                      <p:cBhvr additive="base">
                                        <p:cTn dur="500"/>
                                        <p:tgtEl>
                                          <p:spTgt spid="124"/>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pic>
        <p:nvPicPr>
          <p:cNvPr descr="Background pattern&#10;&#10;Description automatically generated" id="136" name="Google Shape;136;p18"/>
          <p:cNvPicPr preferRelativeResize="0"/>
          <p:nvPr/>
        </p:nvPicPr>
        <p:blipFill rotWithShape="1">
          <a:blip r:embed="rId3">
            <a:alphaModFix/>
          </a:blip>
          <a:srcRect b="-4" l="20349" r="20344" t="0"/>
          <a:stretch/>
        </p:blipFill>
        <p:spPr>
          <a:xfrm>
            <a:off x="865220" y="2088496"/>
            <a:ext cx="2050385" cy="2327672"/>
          </a:xfrm>
          <a:custGeom>
            <a:rect b="b" l="l" r="r" t="t"/>
            <a:pathLst>
              <a:path extrusionOk="0" h="2926956" w="2590737">
                <a:moveTo>
                  <a:pt x="1463478" y="0"/>
                </a:moveTo>
                <a:cubicBezTo>
                  <a:pt x="1867606" y="0"/>
                  <a:pt x="2233476" y="163805"/>
                  <a:pt x="2498313" y="428643"/>
                </a:cubicBezTo>
                <a:lnTo>
                  <a:pt x="2501029" y="431631"/>
                </a:lnTo>
                <a:lnTo>
                  <a:pt x="2445696" y="582811"/>
                </a:lnTo>
                <a:cubicBezTo>
                  <a:pt x="2374039" y="813196"/>
                  <a:pt x="2335437" y="1058145"/>
                  <a:pt x="2335437" y="1312109"/>
                </a:cubicBezTo>
                <a:cubicBezTo>
                  <a:pt x="2335437" y="1650728"/>
                  <a:pt x="2404063" y="1973319"/>
                  <a:pt x="2528166" y="2266732"/>
                </a:cubicBezTo>
                <a:lnTo>
                  <a:pt x="2590737" y="2396622"/>
                </a:lnTo>
                <a:lnTo>
                  <a:pt x="2498313" y="2498313"/>
                </a:lnTo>
                <a:cubicBezTo>
                  <a:pt x="2233476" y="2763151"/>
                  <a:pt x="1867606" y="2926956"/>
                  <a:pt x="1463478" y="2926956"/>
                </a:cubicBezTo>
                <a:cubicBezTo>
                  <a:pt x="655221" y="2926956"/>
                  <a:pt x="0" y="2271735"/>
                  <a:pt x="0" y="1463478"/>
                </a:cubicBezTo>
                <a:cubicBezTo>
                  <a:pt x="0" y="655221"/>
                  <a:pt x="655221" y="0"/>
                  <a:pt x="1463478" y="0"/>
                </a:cubicBezTo>
                <a:close/>
              </a:path>
            </a:pathLst>
          </a:custGeom>
          <a:noFill/>
          <a:ln>
            <a:noFill/>
          </a:ln>
          <a:effectLst>
            <a:outerShdw blurRad="57785" algn="ctr" dir="3180000" dist="33020">
              <a:srgbClr val="000000">
                <a:alpha val="29803"/>
              </a:srgbClr>
            </a:outerShdw>
          </a:effectLst>
        </p:spPr>
      </p:pic>
      <p:pic>
        <p:nvPicPr>
          <p:cNvPr descr="Background pattern&#10;&#10;Description automatically generated" id="137" name="Google Shape;137;p18"/>
          <p:cNvPicPr preferRelativeResize="0"/>
          <p:nvPr/>
        </p:nvPicPr>
        <p:blipFill rotWithShape="1">
          <a:blip r:embed="rId4">
            <a:alphaModFix/>
          </a:blip>
          <a:srcRect b="2" l="17381" r="20120" t="0"/>
          <a:stretch/>
        </p:blipFill>
        <p:spPr>
          <a:xfrm>
            <a:off x="2593600" y="1428751"/>
            <a:ext cx="3433139" cy="3433139"/>
          </a:xfrm>
          <a:custGeom>
            <a:rect b="b" l="l" r="r" t="t"/>
            <a:pathLst>
              <a:path extrusionOk="0" h="4627648" w="4627646">
                <a:moveTo>
                  <a:pt x="2313823" y="0"/>
                </a:moveTo>
                <a:cubicBezTo>
                  <a:pt x="3591712" y="0"/>
                  <a:pt x="4627646" y="1035934"/>
                  <a:pt x="4627646" y="2313824"/>
                </a:cubicBezTo>
                <a:cubicBezTo>
                  <a:pt x="4627646" y="3591714"/>
                  <a:pt x="3591712" y="4627648"/>
                  <a:pt x="2313823" y="4627648"/>
                </a:cubicBezTo>
                <a:cubicBezTo>
                  <a:pt x="1035934" y="4627648"/>
                  <a:pt x="0" y="3591714"/>
                  <a:pt x="0" y="2313824"/>
                </a:cubicBezTo>
                <a:cubicBezTo>
                  <a:pt x="0" y="1035934"/>
                  <a:pt x="1035934" y="0"/>
                  <a:pt x="2313823" y="0"/>
                </a:cubicBezTo>
                <a:close/>
              </a:path>
            </a:pathLst>
          </a:custGeom>
          <a:noFill/>
          <a:ln>
            <a:noFill/>
          </a:ln>
          <a:effectLst>
            <a:outerShdw blurRad="107950" algn="ctr" dir="5400000" dist="12700">
              <a:srgbClr val="000000"/>
            </a:outerShdw>
          </a:effectLst>
        </p:spPr>
      </p:pic>
      <p:pic>
        <p:nvPicPr>
          <p:cNvPr descr="Background pattern&#10;&#10;Description automatically generated" id="138" name="Google Shape;138;p18"/>
          <p:cNvPicPr preferRelativeResize="0"/>
          <p:nvPr/>
        </p:nvPicPr>
        <p:blipFill rotWithShape="1">
          <a:blip r:embed="rId5">
            <a:alphaModFix/>
          </a:blip>
          <a:srcRect b="2" l="36011" r="14448" t="0"/>
          <a:stretch/>
        </p:blipFill>
        <p:spPr>
          <a:xfrm>
            <a:off x="5670374" y="1838768"/>
            <a:ext cx="2455455" cy="2798034"/>
          </a:xfrm>
          <a:custGeom>
            <a:rect b="b" l="l" r="r" t="t"/>
            <a:pathLst>
              <a:path extrusionOk="0" h="2926956" w="2577829">
                <a:moveTo>
                  <a:pt x="1114351" y="0"/>
                </a:moveTo>
                <a:cubicBezTo>
                  <a:pt x="1922608" y="0"/>
                  <a:pt x="2577829" y="655221"/>
                  <a:pt x="2577829" y="1463478"/>
                </a:cubicBezTo>
                <a:cubicBezTo>
                  <a:pt x="2577829" y="2271735"/>
                  <a:pt x="1922608" y="2926956"/>
                  <a:pt x="1114351" y="2926956"/>
                </a:cubicBezTo>
                <a:cubicBezTo>
                  <a:pt x="710223" y="2926956"/>
                  <a:pt x="344353" y="2763151"/>
                  <a:pt x="79516" y="2498313"/>
                </a:cubicBezTo>
                <a:lnTo>
                  <a:pt x="0" y="2410824"/>
                </a:lnTo>
                <a:lnTo>
                  <a:pt x="69413" y="2266732"/>
                </a:lnTo>
                <a:cubicBezTo>
                  <a:pt x="193516" y="1973319"/>
                  <a:pt x="262142" y="1650728"/>
                  <a:pt x="262142" y="1312109"/>
                </a:cubicBezTo>
                <a:cubicBezTo>
                  <a:pt x="262142" y="1058145"/>
                  <a:pt x="223540" y="813196"/>
                  <a:pt x="151883" y="582811"/>
                </a:cubicBezTo>
                <a:lnTo>
                  <a:pt x="91478" y="417771"/>
                </a:lnTo>
                <a:lnTo>
                  <a:pt x="183443" y="334187"/>
                </a:lnTo>
                <a:cubicBezTo>
                  <a:pt x="436418" y="125413"/>
                  <a:pt x="760739" y="0"/>
                  <a:pt x="1114351" y="0"/>
                </a:cubicBezTo>
                <a:close/>
              </a:path>
            </a:pathLst>
          </a:custGeom>
          <a:noFill/>
          <a:ln>
            <a:noFill/>
          </a:ln>
          <a:effectLst>
            <a:outerShdw blurRad="57785" algn="ctr" dir="3180000" dist="33020">
              <a:srgbClr val="000000">
                <a:alpha val="29803"/>
              </a:srgbClr>
            </a:outerShdw>
          </a:effectLst>
        </p:spPr>
      </p:pic>
      <p:pic>
        <p:nvPicPr>
          <p:cNvPr descr="A picture containing toy, doll&#10;&#10;Description automatically generated" id="139" name="Google Shape;139;p18"/>
          <p:cNvPicPr preferRelativeResize="0"/>
          <p:nvPr/>
        </p:nvPicPr>
        <p:blipFill rotWithShape="1">
          <a:blip r:embed="rId6">
            <a:alphaModFix/>
          </a:blip>
          <a:srcRect b="0" l="0" r="0" t="0"/>
          <a:stretch/>
        </p:blipFill>
        <p:spPr>
          <a:xfrm>
            <a:off x="2991494" y="1531858"/>
            <a:ext cx="2327672" cy="2327672"/>
          </a:xfrm>
          <a:prstGeom prst="rect">
            <a:avLst/>
          </a:prstGeom>
          <a:noFill/>
          <a:ln>
            <a:noFill/>
          </a:ln>
        </p:spPr>
      </p:pic>
      <p:pic>
        <p:nvPicPr>
          <p:cNvPr id="140" name="Google Shape;140;p18"/>
          <p:cNvPicPr preferRelativeResize="0"/>
          <p:nvPr/>
        </p:nvPicPr>
        <p:blipFill rotWithShape="1">
          <a:blip r:embed="rId7">
            <a:alphaModFix/>
          </a:blip>
          <a:srcRect b="8819" l="0" r="0" t="0"/>
          <a:stretch/>
        </p:blipFill>
        <p:spPr>
          <a:xfrm>
            <a:off x="5600701" y="1981483"/>
            <a:ext cx="2327672" cy="2327672"/>
          </a:xfrm>
          <a:prstGeom prst="rect">
            <a:avLst/>
          </a:prstGeom>
          <a:noFill/>
          <a:ln>
            <a:noFill/>
          </a:ln>
        </p:spPr>
      </p:pic>
      <p:pic>
        <p:nvPicPr>
          <p:cNvPr id="141" name="Google Shape;141;p18"/>
          <p:cNvPicPr preferRelativeResize="0"/>
          <p:nvPr/>
        </p:nvPicPr>
        <p:blipFill rotWithShape="1">
          <a:blip r:embed="rId8">
            <a:alphaModFix/>
          </a:blip>
          <a:srcRect b="0" l="0" r="0" t="0"/>
          <a:stretch/>
        </p:blipFill>
        <p:spPr>
          <a:xfrm>
            <a:off x="1031870" y="2237555"/>
            <a:ext cx="1561730" cy="1561730"/>
          </a:xfrm>
          <a:prstGeom prst="rect">
            <a:avLst/>
          </a:prstGeom>
          <a:noFill/>
          <a:ln>
            <a:noFill/>
          </a:ln>
        </p:spPr>
      </p:pic>
      <p:sp>
        <p:nvSpPr>
          <p:cNvPr id="142" name="Google Shape;142;p18"/>
          <p:cNvSpPr/>
          <p:nvPr/>
        </p:nvSpPr>
        <p:spPr>
          <a:xfrm rot="5400000">
            <a:off x="-140931" y="138645"/>
            <a:ext cx="2327672" cy="2050384"/>
          </a:xfrm>
          <a:custGeom>
            <a:rect b="b" l="l" r="r" t="t"/>
            <a:pathLst>
              <a:path extrusionOk="0" h="4116501" w="4670251">
                <a:moveTo>
                  <a:pt x="0" y="2133085"/>
                </a:moveTo>
                <a:lnTo>
                  <a:pt x="0" y="0"/>
                </a:lnTo>
                <a:lnTo>
                  <a:pt x="4670251" y="4116501"/>
                </a:lnTo>
                <a:lnTo>
                  <a:pt x="2250224" y="4116501"/>
                </a:lnTo>
                <a:lnTo>
                  <a:pt x="0" y="2133085"/>
                </a:lnTo>
                <a:close/>
              </a:path>
            </a:pathLst>
          </a:custGeom>
          <a:solidFill>
            <a:srgbClr val="93B3D7"/>
          </a:solidFill>
          <a:ln>
            <a:noFill/>
          </a:ln>
          <a:effectLst>
            <a:outerShdw blurRad="57785" algn="ctr" dir="3180000" dist="33020">
              <a:srgbClr val="000000">
                <a:alpha val="29803"/>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143" name="Google Shape;143;p18"/>
          <p:cNvPicPr preferRelativeResize="0"/>
          <p:nvPr/>
        </p:nvPicPr>
        <p:blipFill rotWithShape="1">
          <a:blip r:embed="rId9">
            <a:alphaModFix/>
          </a:blip>
          <a:srcRect b="0" l="0" r="0" t="0"/>
          <a:stretch/>
        </p:blipFill>
        <p:spPr>
          <a:xfrm rot="-2930128">
            <a:off x="-238560" y="568546"/>
            <a:ext cx="2050385" cy="520472"/>
          </a:xfrm>
          <a:prstGeom prst="rect">
            <a:avLst/>
          </a:prstGeom>
          <a:noFill/>
          <a:ln>
            <a:noFill/>
          </a:ln>
        </p:spPr>
      </p:pic>
      <p:pic>
        <p:nvPicPr>
          <p:cNvPr id="144" name="Google Shape;144;p18"/>
          <p:cNvPicPr preferRelativeResize="0"/>
          <p:nvPr/>
        </p:nvPicPr>
        <p:blipFill rotWithShape="1">
          <a:blip r:embed="rId10">
            <a:alphaModFix/>
          </a:blip>
          <a:srcRect b="0" l="0" r="0" t="0"/>
          <a:stretch/>
        </p:blipFill>
        <p:spPr>
          <a:xfrm>
            <a:off x="1334363" y="626477"/>
            <a:ext cx="2025572" cy="1385436"/>
          </a:xfrm>
          <a:prstGeom prst="rect">
            <a:avLst/>
          </a:prstGeom>
          <a:noFill/>
          <a:ln>
            <a:noFill/>
          </a:ln>
        </p:spPr>
      </p:pic>
      <p:pic>
        <p:nvPicPr>
          <p:cNvPr id="145" name="Google Shape;145;p18"/>
          <p:cNvPicPr preferRelativeResize="0"/>
          <p:nvPr/>
        </p:nvPicPr>
        <p:blipFill rotWithShape="1">
          <a:blip r:embed="rId11">
            <a:alphaModFix/>
          </a:blip>
          <a:srcRect b="0" l="0" r="0" t="0"/>
          <a:stretch/>
        </p:blipFill>
        <p:spPr>
          <a:xfrm>
            <a:off x="3865973" y="60855"/>
            <a:ext cx="2025572" cy="1385436"/>
          </a:xfrm>
          <a:prstGeom prst="rect">
            <a:avLst/>
          </a:prstGeom>
          <a:noFill/>
          <a:ln>
            <a:noFill/>
          </a:ln>
        </p:spPr>
      </p:pic>
      <p:pic>
        <p:nvPicPr>
          <p:cNvPr id="146" name="Google Shape;146;p18"/>
          <p:cNvPicPr preferRelativeResize="0"/>
          <p:nvPr/>
        </p:nvPicPr>
        <p:blipFill rotWithShape="1">
          <a:blip r:embed="rId12">
            <a:alphaModFix/>
          </a:blip>
          <a:srcRect b="0" l="0" r="0" t="0"/>
          <a:stretch/>
        </p:blipFill>
        <p:spPr>
          <a:xfrm>
            <a:off x="6286500" y="381975"/>
            <a:ext cx="2176461" cy="1385436"/>
          </a:xfrm>
          <a:prstGeom prst="rect">
            <a:avLst/>
          </a:prstGeom>
          <a:noFill/>
          <a:ln>
            <a:noFill/>
          </a:ln>
        </p:spPr>
      </p:pic>
    </p:spTree>
  </p:cSld>
  <p:clrMapOvr>
    <a:masterClrMapping/>
  </p:clrMapOvr>
  <p:transition spd="slow">
    <p:fade/>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gtEl>
                                        <p:attrNameLst>
                                          <p:attrName>style.visibility</p:attrName>
                                        </p:attrNameLst>
                                      </p:cBhvr>
                                      <p:to>
                                        <p:strVal val="visible"/>
                                      </p:to>
                                    </p:set>
                                    <p:animEffect filter="fade" transition="in">
                                      <p:cBhvr>
                                        <p:cTn dur="2000"/>
                                        <p:tgtEl>
                                          <p:spTgt spid="143"/>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142"/>
                                        </p:tgtEl>
                                        <p:attrNameLst>
                                          <p:attrName>style.visibility</p:attrName>
                                        </p:attrNameLst>
                                      </p:cBhvr>
                                      <p:to>
                                        <p:strVal val="visible"/>
                                      </p:to>
                                    </p:set>
                                    <p:animEffect filter="fade" transition="in">
                                      <p:cBhvr>
                                        <p:cTn dur="2000"/>
                                        <p:tgtEl>
                                          <p:spTgt spid="142"/>
                                        </p:tgtEl>
                                      </p:cBhvr>
                                    </p:animEffect>
                                  </p:childTnLst>
                                </p:cTn>
                              </p:par>
                            </p:childTnLst>
                          </p:cTn>
                        </p:par>
                        <p:par>
                          <p:cTn fill="hold">
                            <p:stCondLst>
                              <p:cond delay="4000"/>
                            </p:stCondLst>
                            <p:childTnLst>
                              <p:par>
                                <p:cTn fill="hold" nodeType="afterEffect" presetClass="entr" presetID="10" presetSubtype="0">
                                  <p:stCondLst>
                                    <p:cond delay="0"/>
                                  </p:stCondLst>
                                  <p:childTnLst>
                                    <p:set>
                                      <p:cBhvr>
                                        <p:cTn dur="1" fill="hold">
                                          <p:stCondLst>
                                            <p:cond delay="0"/>
                                          </p:stCondLst>
                                        </p:cTn>
                                        <p:tgtEl>
                                          <p:spTgt spid="141"/>
                                        </p:tgtEl>
                                        <p:attrNameLst>
                                          <p:attrName>style.visibility</p:attrName>
                                        </p:attrNameLst>
                                      </p:cBhvr>
                                      <p:to>
                                        <p:strVal val="visible"/>
                                      </p:to>
                                    </p:set>
                                    <p:animEffect filter="fade" transition="in">
                                      <p:cBhvr>
                                        <p:cTn dur="2000"/>
                                        <p:tgtEl>
                                          <p:spTgt spid="141"/>
                                        </p:tgtEl>
                                      </p:cBhvr>
                                    </p:animEffect>
                                  </p:childTnLst>
                                </p:cTn>
                              </p:par>
                            </p:childTnLst>
                          </p:cTn>
                        </p:par>
                        <p:par>
                          <p:cTn fill="hold">
                            <p:stCondLst>
                              <p:cond delay="6000"/>
                            </p:stCondLst>
                            <p:childTnLst>
                              <p:par>
                                <p:cTn fill="hold" nodeType="afterEffect" presetClass="entr" presetID="10" presetSubtype="0">
                                  <p:stCondLst>
                                    <p:cond delay="0"/>
                                  </p:stCondLst>
                                  <p:childTnLst>
                                    <p:set>
                                      <p:cBhvr>
                                        <p:cTn dur="1" fill="hold">
                                          <p:stCondLst>
                                            <p:cond delay="0"/>
                                          </p:stCondLst>
                                        </p:cTn>
                                        <p:tgtEl>
                                          <p:spTgt spid="136"/>
                                        </p:tgtEl>
                                        <p:attrNameLst>
                                          <p:attrName>style.visibility</p:attrName>
                                        </p:attrNameLst>
                                      </p:cBhvr>
                                      <p:to>
                                        <p:strVal val="visible"/>
                                      </p:to>
                                    </p:set>
                                    <p:animEffect filter="fade" transition="in">
                                      <p:cBhvr>
                                        <p:cTn dur="2000"/>
                                        <p:tgtEl>
                                          <p:spTgt spid="136"/>
                                        </p:tgtEl>
                                      </p:cBhvr>
                                    </p:animEffect>
                                  </p:childTnLst>
                                </p:cTn>
                              </p:par>
                            </p:childTnLst>
                          </p:cTn>
                        </p:par>
                        <p:par>
                          <p:cTn fill="hold">
                            <p:stCondLst>
                              <p:cond delay="8000"/>
                            </p:stCondLst>
                            <p:childTnLst>
                              <p:par>
                                <p:cTn fill="hold" nodeType="afterEffect" presetClass="entr" presetID="10" presetSubtype="0">
                                  <p:stCondLst>
                                    <p:cond delay="0"/>
                                  </p:stCondLst>
                                  <p:childTnLst>
                                    <p:set>
                                      <p:cBhvr>
                                        <p:cTn dur="1" fill="hold">
                                          <p:stCondLst>
                                            <p:cond delay="0"/>
                                          </p:stCondLst>
                                        </p:cTn>
                                        <p:tgtEl>
                                          <p:spTgt spid="144"/>
                                        </p:tgtEl>
                                        <p:attrNameLst>
                                          <p:attrName>style.visibility</p:attrName>
                                        </p:attrNameLst>
                                      </p:cBhvr>
                                      <p:to>
                                        <p:strVal val="visible"/>
                                      </p:to>
                                    </p:set>
                                    <p:animEffect filter="fade" transition="in">
                                      <p:cBhvr>
                                        <p:cTn dur="2000"/>
                                        <p:tgtEl>
                                          <p:spTgt spid="144"/>
                                        </p:tgtEl>
                                      </p:cBhvr>
                                    </p:animEffect>
                                  </p:childTnLst>
                                </p:cTn>
                              </p:par>
                            </p:childTnLst>
                          </p:cTn>
                        </p:par>
                        <p:par>
                          <p:cTn fill="hold">
                            <p:stCondLst>
                              <p:cond delay="10000"/>
                            </p:stCondLst>
                            <p:childTnLst>
                              <p:par>
                                <p:cTn fill="hold" nodeType="afterEffect" presetClass="entr" presetID="10" presetSubtype="0">
                                  <p:stCondLst>
                                    <p:cond delay="0"/>
                                  </p:stCondLst>
                                  <p:childTnLst>
                                    <p:set>
                                      <p:cBhvr>
                                        <p:cTn dur="1" fill="hold">
                                          <p:stCondLst>
                                            <p:cond delay="0"/>
                                          </p:stCondLst>
                                        </p:cTn>
                                        <p:tgtEl>
                                          <p:spTgt spid="139"/>
                                        </p:tgtEl>
                                        <p:attrNameLst>
                                          <p:attrName>style.visibility</p:attrName>
                                        </p:attrNameLst>
                                      </p:cBhvr>
                                      <p:to>
                                        <p:strVal val="visible"/>
                                      </p:to>
                                    </p:set>
                                    <p:animEffect filter="fade" transition="in">
                                      <p:cBhvr>
                                        <p:cTn dur="2000"/>
                                        <p:tgtEl>
                                          <p:spTgt spid="139"/>
                                        </p:tgtEl>
                                      </p:cBhvr>
                                    </p:animEffect>
                                  </p:childTnLst>
                                </p:cTn>
                              </p:par>
                            </p:childTnLst>
                          </p:cTn>
                        </p:par>
                        <p:par>
                          <p:cTn fill="hold">
                            <p:stCondLst>
                              <p:cond delay="12000"/>
                            </p:stCondLst>
                            <p:childTnLst>
                              <p:par>
                                <p:cTn fill="hold" nodeType="afterEffect" presetClass="entr" presetID="10" presetSubtype="0">
                                  <p:stCondLst>
                                    <p:cond delay="0"/>
                                  </p:stCondLst>
                                  <p:childTnLst>
                                    <p:set>
                                      <p:cBhvr>
                                        <p:cTn dur="1" fill="hold">
                                          <p:stCondLst>
                                            <p:cond delay="0"/>
                                          </p:stCondLst>
                                        </p:cTn>
                                        <p:tgtEl>
                                          <p:spTgt spid="137"/>
                                        </p:tgtEl>
                                        <p:attrNameLst>
                                          <p:attrName>style.visibility</p:attrName>
                                        </p:attrNameLst>
                                      </p:cBhvr>
                                      <p:to>
                                        <p:strVal val="visible"/>
                                      </p:to>
                                    </p:set>
                                    <p:animEffect filter="fade" transition="in">
                                      <p:cBhvr>
                                        <p:cTn dur="2000"/>
                                        <p:tgtEl>
                                          <p:spTgt spid="137"/>
                                        </p:tgtEl>
                                      </p:cBhvr>
                                    </p:animEffect>
                                  </p:childTnLst>
                                </p:cTn>
                              </p:par>
                            </p:childTnLst>
                          </p:cTn>
                        </p:par>
                        <p:par>
                          <p:cTn fill="hold">
                            <p:stCondLst>
                              <p:cond delay="14000"/>
                            </p:stCondLst>
                            <p:childTnLst>
                              <p:par>
                                <p:cTn fill="hold" nodeType="afterEffect" presetClass="entr" presetID="10" presetSubtype="0">
                                  <p:stCondLst>
                                    <p:cond delay="0"/>
                                  </p:stCondLst>
                                  <p:childTnLst>
                                    <p:set>
                                      <p:cBhvr>
                                        <p:cTn dur="1" fill="hold">
                                          <p:stCondLst>
                                            <p:cond delay="0"/>
                                          </p:stCondLst>
                                        </p:cTn>
                                        <p:tgtEl>
                                          <p:spTgt spid="145"/>
                                        </p:tgtEl>
                                        <p:attrNameLst>
                                          <p:attrName>style.visibility</p:attrName>
                                        </p:attrNameLst>
                                      </p:cBhvr>
                                      <p:to>
                                        <p:strVal val="visible"/>
                                      </p:to>
                                    </p:set>
                                    <p:animEffect filter="fade" transition="in">
                                      <p:cBhvr>
                                        <p:cTn dur="2000"/>
                                        <p:tgtEl>
                                          <p:spTgt spid="145"/>
                                        </p:tgtEl>
                                      </p:cBhvr>
                                    </p:animEffect>
                                  </p:childTnLst>
                                </p:cTn>
                              </p:par>
                            </p:childTnLst>
                          </p:cTn>
                        </p:par>
                        <p:par>
                          <p:cTn fill="hold">
                            <p:stCondLst>
                              <p:cond delay="16000"/>
                            </p:stCondLst>
                            <p:childTnLst>
                              <p:par>
                                <p:cTn fill="hold" nodeType="afterEffect" presetClass="entr" presetID="10" presetSubtype="0">
                                  <p:stCondLst>
                                    <p:cond delay="0"/>
                                  </p:stCondLst>
                                  <p:childTnLst>
                                    <p:set>
                                      <p:cBhvr>
                                        <p:cTn dur="1" fill="hold">
                                          <p:stCondLst>
                                            <p:cond delay="0"/>
                                          </p:stCondLst>
                                        </p:cTn>
                                        <p:tgtEl>
                                          <p:spTgt spid="140"/>
                                        </p:tgtEl>
                                        <p:attrNameLst>
                                          <p:attrName>style.visibility</p:attrName>
                                        </p:attrNameLst>
                                      </p:cBhvr>
                                      <p:to>
                                        <p:strVal val="visible"/>
                                      </p:to>
                                    </p:set>
                                    <p:animEffect filter="fade" transition="in">
                                      <p:cBhvr>
                                        <p:cTn dur="2000"/>
                                        <p:tgtEl>
                                          <p:spTgt spid="140"/>
                                        </p:tgtEl>
                                      </p:cBhvr>
                                    </p:animEffect>
                                  </p:childTnLst>
                                </p:cTn>
                              </p:par>
                            </p:childTnLst>
                          </p:cTn>
                        </p:par>
                        <p:par>
                          <p:cTn fill="hold">
                            <p:stCondLst>
                              <p:cond delay="18000"/>
                            </p:stCondLst>
                            <p:childTnLst>
                              <p:par>
                                <p:cTn fill="hold" nodeType="afterEffect" presetClass="entr" presetID="10" presetSubtype="0">
                                  <p:stCondLst>
                                    <p:cond delay="0"/>
                                  </p:stCondLst>
                                  <p:childTnLst>
                                    <p:set>
                                      <p:cBhvr>
                                        <p:cTn dur="1" fill="hold">
                                          <p:stCondLst>
                                            <p:cond delay="0"/>
                                          </p:stCondLst>
                                        </p:cTn>
                                        <p:tgtEl>
                                          <p:spTgt spid="138"/>
                                        </p:tgtEl>
                                        <p:attrNameLst>
                                          <p:attrName>style.visibility</p:attrName>
                                        </p:attrNameLst>
                                      </p:cBhvr>
                                      <p:to>
                                        <p:strVal val="visible"/>
                                      </p:to>
                                    </p:set>
                                    <p:animEffect filter="fade" transition="in">
                                      <p:cBhvr>
                                        <p:cTn dur="2000"/>
                                        <p:tgtEl>
                                          <p:spTgt spid="138"/>
                                        </p:tgtEl>
                                      </p:cBhvr>
                                    </p:animEffect>
                                  </p:childTnLst>
                                </p:cTn>
                              </p:par>
                            </p:childTnLst>
                          </p:cTn>
                        </p:par>
                        <p:par>
                          <p:cTn fill="hold">
                            <p:stCondLst>
                              <p:cond delay="20000"/>
                            </p:stCondLst>
                            <p:childTnLst>
                              <p:par>
                                <p:cTn fill="hold" nodeType="afterEffect" presetClass="entr" presetID="10" presetSubtype="0">
                                  <p:stCondLst>
                                    <p:cond delay="0"/>
                                  </p:stCondLst>
                                  <p:childTnLst>
                                    <p:set>
                                      <p:cBhvr>
                                        <p:cTn dur="1" fill="hold">
                                          <p:stCondLst>
                                            <p:cond delay="0"/>
                                          </p:stCondLst>
                                        </p:cTn>
                                        <p:tgtEl>
                                          <p:spTgt spid="146"/>
                                        </p:tgtEl>
                                        <p:attrNameLst>
                                          <p:attrName>style.visibility</p:attrName>
                                        </p:attrNameLst>
                                      </p:cBhvr>
                                      <p:to>
                                        <p:strVal val="visible"/>
                                      </p:to>
                                    </p:set>
                                    <p:animEffect filter="fade" transition="in">
                                      <p:cBhvr>
                                        <p:cTn dur="2000"/>
                                        <p:tgtEl>
                                          <p:spTgt spid="14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pic>
        <p:nvPicPr>
          <p:cNvPr descr="Hình ảnh Phim Hoạt Hình Chồng Sách Sách Học, Hoạt Hình, 书堆, Sách miễn phí  tải tập tin PNG PSDComment và Vector" id="152" name="Google Shape;152;p19"/>
          <p:cNvPicPr preferRelativeResize="0"/>
          <p:nvPr/>
        </p:nvPicPr>
        <p:blipFill rotWithShape="1">
          <a:blip r:embed="rId3">
            <a:alphaModFix/>
          </a:blip>
          <a:srcRect b="0" l="0" r="0" t="0"/>
          <a:stretch/>
        </p:blipFill>
        <p:spPr>
          <a:xfrm>
            <a:off x="5600700" y="3486150"/>
            <a:ext cx="1333500" cy="1333500"/>
          </a:xfrm>
          <a:prstGeom prst="rect">
            <a:avLst/>
          </a:prstGeom>
          <a:noFill/>
          <a:ln>
            <a:noFill/>
          </a:ln>
        </p:spPr>
      </p:pic>
      <p:pic>
        <p:nvPicPr>
          <p:cNvPr descr="Chồng Sách Hình ảnh PNG | Vector và các tập tin PSD | Tải về miễn phí trên  Pngtree" id="153" name="Google Shape;153;p19"/>
          <p:cNvPicPr preferRelativeResize="0"/>
          <p:nvPr/>
        </p:nvPicPr>
        <p:blipFill rotWithShape="1">
          <a:blip r:embed="rId4">
            <a:alphaModFix/>
          </a:blip>
          <a:srcRect b="0" l="0" r="0" t="0"/>
          <a:stretch/>
        </p:blipFill>
        <p:spPr>
          <a:xfrm>
            <a:off x="3238500" y="3486150"/>
            <a:ext cx="1391424" cy="1391425"/>
          </a:xfrm>
          <a:prstGeom prst="rect">
            <a:avLst/>
          </a:prstGeom>
          <a:noFill/>
          <a:ln>
            <a:noFill/>
          </a:ln>
        </p:spPr>
      </p:pic>
      <p:sp>
        <p:nvSpPr>
          <p:cNvPr descr="Phim hoạt hình chồng sách miễn phí | Công cụ đồ họa PSD Tải xuống miễn phí  - Pikbest" id="154" name="Google Shape;154;p19"/>
          <p:cNvSpPr/>
          <p:nvPr/>
        </p:nvSpPr>
        <p:spPr>
          <a:xfrm>
            <a:off x="155575" y="-144463"/>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Phim hoạt hình chồng sách miễn phí | Công cụ đồ họa PSD Tải xuống miễn phí  - Pikbest" id="155" name="Google Shape;155;p19"/>
          <p:cNvSpPr/>
          <p:nvPr/>
        </p:nvSpPr>
        <p:spPr>
          <a:xfrm>
            <a:off x="155575" y="-144463"/>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Phim hoạt hình chồng sách miễn phí | Công cụ đồ họa PSD Tải xuống miễn phí  - Pikbest" id="156" name="Google Shape;156;p19"/>
          <p:cNvSpPr/>
          <p:nvPr/>
        </p:nvSpPr>
        <p:spPr>
          <a:xfrm>
            <a:off x="155575" y="-144463"/>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Phim hoạt hình chồng sách miễn phí | Công cụ đồ họa PSD Tải xuống miễn phí  - Pikbest" id="157" name="Google Shape;157;p19"/>
          <p:cNvSpPr/>
          <p:nvPr/>
        </p:nvSpPr>
        <p:spPr>
          <a:xfrm>
            <a:off x="155575" y="-144463"/>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Phim hoạt hình chồng sách miễn phí | Công cụ đồ họa PSD Tải xuống miễn phí  - Pikbest" id="158" name="Google Shape;158;p19"/>
          <p:cNvSpPr/>
          <p:nvPr/>
        </p:nvSpPr>
        <p:spPr>
          <a:xfrm>
            <a:off x="155575" y="-144463"/>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Phim hoạt hình chồng sách miễn phí | Công cụ đồ họa PSD Tải xuống miễn phí  - Pikbest" id="159" name="Google Shape;159;p19"/>
          <p:cNvSpPr/>
          <p:nvPr/>
        </p:nvSpPr>
        <p:spPr>
          <a:xfrm>
            <a:off x="155575" y="-144463"/>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Phim hoạt hình chồng sách miễn phí | Công cụ đồ họa PSD Tải xuống miễn phí  - Pikbest" id="160" name="Google Shape;160;p19"/>
          <p:cNvSpPr/>
          <p:nvPr/>
        </p:nvSpPr>
        <p:spPr>
          <a:xfrm>
            <a:off x="155575" y="-144463"/>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Phim hoạt hình chồng sách miễn phí | Công cụ đồ họa PSD Tải xuống miễn phí  - Pikbest" id="161" name="Google Shape;161;p19"/>
          <p:cNvSpPr/>
          <p:nvPr/>
        </p:nvSpPr>
        <p:spPr>
          <a:xfrm>
            <a:off x="155575" y="-144463"/>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Phim hoạt hình chồng sách miễn phí | Công cụ đồ họa PSD Tải xuống miễn phí  - Pikbest" id="162" name="Google Shape;162;p19"/>
          <p:cNvSpPr/>
          <p:nvPr/>
        </p:nvSpPr>
        <p:spPr>
          <a:xfrm>
            <a:off x="155575" y="-144463"/>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Phim hoạt hình chồng sách miễn phí | Công cụ đồ họa PSD Tải xuống miễn phí  - Pikbest" id="163" name="Google Shape;163;p19"/>
          <p:cNvSpPr/>
          <p:nvPr/>
        </p:nvSpPr>
        <p:spPr>
          <a:xfrm>
            <a:off x="155575" y="-144463"/>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Phim hoạt hình chồng sách miễn phí | Công cụ đồ họa PSD Tải xuống miễn phí  - Pikbest" id="164" name="Google Shape;164;p19"/>
          <p:cNvSpPr/>
          <p:nvPr/>
        </p:nvSpPr>
        <p:spPr>
          <a:xfrm>
            <a:off x="155575" y="-144463"/>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Phim hoạt hình chồng sách miễn phí | Công cụ đồ họa PSD Tải xuống miễn phí  - Pikbest" id="165" name="Google Shape;165;p19"/>
          <p:cNvSpPr/>
          <p:nvPr/>
        </p:nvSpPr>
        <p:spPr>
          <a:xfrm>
            <a:off x="155575" y="-144463"/>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Phim hoạt hình chồng sách miễn phí | Công cụ đồ họa PSD Tải xuống miễn phí  - Pikbest" id="166" name="Google Shape;166;p19"/>
          <p:cNvSpPr/>
          <p:nvPr/>
        </p:nvSpPr>
        <p:spPr>
          <a:xfrm>
            <a:off x="155575" y="-144463"/>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descr="Hình ảnh Sách Sách Xếp Chồng Minh Họa Sách Hoạt Hình Sách, Sách Clipart,  Sách, Sách Xếp Chồng miễn phí tải tập tin PNG PSDComment và Vector" id="167" name="Google Shape;167;p19"/>
          <p:cNvPicPr preferRelativeResize="0"/>
          <p:nvPr/>
        </p:nvPicPr>
        <p:blipFill rotWithShape="1">
          <a:blip r:embed="rId5">
            <a:alphaModFix/>
          </a:blip>
          <a:srcRect b="0" l="0" r="0" t="0"/>
          <a:stretch/>
        </p:blipFill>
        <p:spPr>
          <a:xfrm>
            <a:off x="1028700" y="3448050"/>
            <a:ext cx="1409699" cy="1409700"/>
          </a:xfrm>
          <a:prstGeom prst="rect">
            <a:avLst/>
          </a:prstGeom>
          <a:noFill/>
          <a:ln>
            <a:noFill/>
          </a:ln>
        </p:spPr>
      </p:pic>
      <p:pic>
        <p:nvPicPr>
          <p:cNvPr descr="Dây ni lông buộc hàng | Shopee Việt Nam" id="168" name="Google Shape;168;p19"/>
          <p:cNvPicPr preferRelativeResize="0"/>
          <p:nvPr/>
        </p:nvPicPr>
        <p:blipFill rotWithShape="1">
          <a:blip r:embed="rId6">
            <a:alphaModFix/>
          </a:blip>
          <a:srcRect b="0" l="0" r="0" t="0"/>
          <a:stretch/>
        </p:blipFill>
        <p:spPr>
          <a:xfrm>
            <a:off x="7391400" y="2038350"/>
            <a:ext cx="1617585" cy="1617586"/>
          </a:xfrm>
          <a:prstGeom prst="rect">
            <a:avLst/>
          </a:prstGeom>
          <a:noFill/>
          <a:ln>
            <a:noFill/>
          </a:ln>
        </p:spPr>
      </p:pic>
      <p:sp>
        <p:nvSpPr>
          <p:cNvPr id="169" name="Google Shape;169;p19"/>
          <p:cNvSpPr txBox="1"/>
          <p:nvPr/>
        </p:nvSpPr>
        <p:spPr>
          <a:xfrm>
            <a:off x="571500" y="1657350"/>
            <a:ext cx="7353300" cy="95410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Mẹ Lan bảo Lan lấy dây buộc gọn thành 3 chồng sách để đem đi cất. Lan sẽ làm thế nào? </a:t>
            </a:r>
            <a:endParaRPr/>
          </a:p>
        </p:txBody>
      </p:sp>
      <p:sp>
        <p:nvSpPr>
          <p:cNvPr id="170" name="Google Shape;170;p19"/>
          <p:cNvSpPr txBox="1"/>
          <p:nvPr/>
        </p:nvSpPr>
        <p:spPr>
          <a:xfrm>
            <a:off x="457200" y="2724150"/>
            <a:ext cx="6715300"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rgbClr val="00B0F0"/>
                </a:solidFill>
                <a:latin typeface="Times New Roman"/>
                <a:ea typeface="Times New Roman"/>
                <a:cs typeface="Times New Roman"/>
                <a:sym typeface="Times New Roman"/>
              </a:rPr>
              <a:t>Lấy kéo cắt thành 3 đoạn dây sau đó buộc.</a:t>
            </a:r>
            <a:endParaRPr/>
          </a:p>
        </p:txBody>
      </p:sp>
      <p:pic>
        <p:nvPicPr>
          <p:cNvPr descr="Ảnh động Powerpoint CTU" id="171" name="Google Shape;171;p19"/>
          <p:cNvPicPr preferRelativeResize="0"/>
          <p:nvPr/>
        </p:nvPicPr>
        <p:blipFill rotWithShape="1">
          <a:blip r:embed="rId7">
            <a:alphaModFix/>
          </a:blip>
          <a:srcRect b="0" l="0" r="0" t="0"/>
          <a:stretch/>
        </p:blipFill>
        <p:spPr>
          <a:xfrm>
            <a:off x="1524000" y="171450"/>
            <a:ext cx="1285875" cy="1295401"/>
          </a:xfrm>
          <a:prstGeom prst="rect">
            <a:avLst/>
          </a:prstGeom>
          <a:noFill/>
          <a:ln>
            <a:noFill/>
          </a:ln>
        </p:spPr>
      </p:pic>
      <p:sp>
        <p:nvSpPr>
          <p:cNvPr id="172" name="Google Shape;172;p19"/>
          <p:cNvSpPr txBox="1"/>
          <p:nvPr/>
        </p:nvSpPr>
        <p:spPr>
          <a:xfrm>
            <a:off x="3390900" y="438150"/>
            <a:ext cx="3695700"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rgbClr val="FF0000"/>
                </a:solidFill>
                <a:latin typeface="Calibri"/>
                <a:ea typeface="Calibri"/>
                <a:cs typeface="Calibri"/>
                <a:sym typeface="Calibri"/>
              </a:rPr>
              <a:t>1. KHỞI ĐỘNG</a:t>
            </a:r>
            <a:endParaRPr b="1" sz="3200">
              <a:solidFill>
                <a:srgbClr val="FF0000"/>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9"/>
                                        </p:tgtEl>
                                        <p:attrNameLst>
                                          <p:attrName>style.visibility</p:attrName>
                                        </p:attrNameLst>
                                      </p:cBhvr>
                                      <p:to>
                                        <p:strVal val="visible"/>
                                      </p:to>
                                    </p:set>
                                    <p:animEffect filter="fade" transition="in">
                                      <p:cBhvr>
                                        <p:cTn dur="500"/>
                                        <p:tgtEl>
                                          <p:spTgt spid="16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70"/>
                                        </p:tgtEl>
                                        <p:attrNameLst>
                                          <p:attrName>style.visibility</p:attrName>
                                        </p:attrNameLst>
                                      </p:cBhvr>
                                      <p:to>
                                        <p:strVal val="visible"/>
                                      </p:to>
                                    </p:set>
                                    <p:anim calcmode="lin" valueType="num">
                                      <p:cBhvr additive="base">
                                        <p:cTn dur="500"/>
                                        <p:tgtEl>
                                          <p:spTgt spid="170"/>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pic>
        <p:nvPicPr>
          <p:cNvPr descr="back-to-school-1576790_1280.jpg" id="177" name="Google Shape;177;p20"/>
          <p:cNvPicPr preferRelativeResize="0"/>
          <p:nvPr/>
        </p:nvPicPr>
        <p:blipFill rotWithShape="1">
          <a:blip r:embed="rId3">
            <a:alphaModFix/>
          </a:blip>
          <a:srcRect b="0" l="0" r="0" t="0"/>
          <a:stretch/>
        </p:blipFill>
        <p:spPr>
          <a:xfrm>
            <a:off x="0" y="1"/>
            <a:ext cx="9144000" cy="5143500"/>
          </a:xfrm>
          <a:prstGeom prst="rect">
            <a:avLst/>
          </a:prstGeom>
          <a:noFill/>
          <a:ln>
            <a:noFill/>
          </a:ln>
        </p:spPr>
      </p:pic>
      <p:sp>
        <p:nvSpPr>
          <p:cNvPr id="178" name="Google Shape;178;p20"/>
          <p:cNvSpPr/>
          <p:nvPr/>
        </p:nvSpPr>
        <p:spPr>
          <a:xfrm>
            <a:off x="725020" y="920335"/>
            <a:ext cx="8436476" cy="107721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200" cap="none">
                <a:solidFill>
                  <a:srgbClr val="FF0000"/>
                </a:solidFill>
                <a:latin typeface="Times New Roman"/>
                <a:ea typeface="Times New Roman"/>
                <a:cs typeface="Times New Roman"/>
                <a:sym typeface="Times New Roman"/>
              </a:rPr>
              <a:t>TIẾT 34 - BÀI 34: </a:t>
            </a:r>
            <a:endParaRPr/>
          </a:p>
          <a:p>
            <a:pPr indent="0" lvl="0" marL="0" marR="0" rtl="0" algn="ctr">
              <a:spcBef>
                <a:spcPts val="0"/>
              </a:spcBef>
              <a:spcAft>
                <a:spcPts val="0"/>
              </a:spcAft>
              <a:buNone/>
            </a:pPr>
            <a:r>
              <a:rPr b="1" lang="en-US" sz="3200" cap="none">
                <a:solidFill>
                  <a:srgbClr val="FF0000"/>
                </a:solidFill>
                <a:latin typeface="Times New Roman"/>
                <a:ea typeface="Times New Roman"/>
                <a:cs typeface="Times New Roman"/>
                <a:sym typeface="Times New Roman"/>
              </a:rPr>
              <a:t>ĐOẠN THẲNG. ĐỘ DÀI ĐOẠN THẲNG (T1)</a:t>
            </a:r>
            <a:endParaRPr b="1" sz="3200" cap="none">
              <a:solidFill>
                <a:srgbClr val="FF0000"/>
              </a:solidFill>
              <a:latin typeface="Times New Roman"/>
              <a:ea typeface="Times New Roman"/>
              <a:cs typeface="Times New Roman"/>
              <a:sym typeface="Times New Roman"/>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1"/>
          <p:cNvSpPr txBox="1"/>
          <p:nvPr/>
        </p:nvSpPr>
        <p:spPr>
          <a:xfrm>
            <a:off x="1828800" y="1924050"/>
            <a:ext cx="6134100"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rgbClr val="FF0000"/>
                </a:solidFill>
                <a:latin typeface="Calibri"/>
                <a:ea typeface="Calibri"/>
                <a:cs typeface="Calibri"/>
                <a:sym typeface="Calibri"/>
              </a:rPr>
              <a:t>2. HÌNH THÀNH KIẾN THỨC</a:t>
            </a:r>
            <a:endParaRPr b="1" sz="3200">
              <a:solidFill>
                <a:srgbClr val="FF0000"/>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pic>
        <p:nvPicPr>
          <p:cNvPr descr="So Sánh Sự Khác Nhau Của Bút Chì HB và 2B - Ozeo.Vn | Quà Tặng Văn Phòng" id="189" name="Google Shape;189;p22"/>
          <p:cNvPicPr preferRelativeResize="0"/>
          <p:nvPr/>
        </p:nvPicPr>
        <p:blipFill rotWithShape="1">
          <a:blip r:embed="rId3">
            <a:alphaModFix/>
          </a:blip>
          <a:srcRect b="0" l="0" r="0" t="0"/>
          <a:stretch/>
        </p:blipFill>
        <p:spPr>
          <a:xfrm>
            <a:off x="1805" y="587059"/>
            <a:ext cx="3610070" cy="2125869"/>
          </a:xfrm>
          <a:prstGeom prst="rect">
            <a:avLst/>
          </a:prstGeom>
          <a:noFill/>
          <a:ln>
            <a:noFill/>
          </a:ln>
        </p:spPr>
      </p:pic>
      <p:pic>
        <p:nvPicPr>
          <p:cNvPr descr="Set 1 đôi đũa Nhật mẫu hoa cho trẻ em - Shop Nhật 247" id="190" name="Google Shape;190;p22"/>
          <p:cNvPicPr preferRelativeResize="0"/>
          <p:nvPr/>
        </p:nvPicPr>
        <p:blipFill rotWithShape="1">
          <a:blip r:embed="rId4">
            <a:alphaModFix/>
          </a:blip>
          <a:srcRect b="0" l="0" r="0" t="0"/>
          <a:stretch/>
        </p:blipFill>
        <p:spPr>
          <a:xfrm>
            <a:off x="3727090" y="584617"/>
            <a:ext cx="1843440" cy="2059141"/>
          </a:xfrm>
          <a:prstGeom prst="rect">
            <a:avLst/>
          </a:prstGeom>
          <a:noFill/>
          <a:ln>
            <a:noFill/>
          </a:ln>
        </p:spPr>
      </p:pic>
      <p:pic>
        <p:nvPicPr>
          <p:cNvPr descr="Gỗ Liệu Góc Nâu - Cây Gậy tre trong Suốt PNG png tải về - Miễn phí trong  suốt Liệu png Tải về." id="191" name="Google Shape;191;p22"/>
          <p:cNvPicPr preferRelativeResize="0"/>
          <p:nvPr/>
        </p:nvPicPr>
        <p:blipFill rotWithShape="1">
          <a:blip r:embed="rId5">
            <a:alphaModFix/>
          </a:blip>
          <a:srcRect b="0" l="0" r="0" t="0"/>
          <a:stretch/>
        </p:blipFill>
        <p:spPr>
          <a:xfrm>
            <a:off x="1804" y="2763775"/>
            <a:ext cx="3994131" cy="2379725"/>
          </a:xfrm>
          <a:prstGeom prst="rect">
            <a:avLst/>
          </a:prstGeom>
          <a:noFill/>
          <a:ln>
            <a:noFill/>
          </a:ln>
        </p:spPr>
      </p:pic>
      <p:pic>
        <p:nvPicPr>
          <p:cNvPr descr="Những công nghệ cầu đưa Việt Nam vươn tầm thế giới" id="192" name="Google Shape;192;p22"/>
          <p:cNvPicPr preferRelativeResize="0"/>
          <p:nvPr/>
        </p:nvPicPr>
        <p:blipFill rotWithShape="1">
          <a:blip r:embed="rId6">
            <a:alphaModFix/>
          </a:blip>
          <a:srcRect b="0" l="0" r="0" t="0"/>
          <a:stretch/>
        </p:blipFill>
        <p:spPr>
          <a:xfrm>
            <a:off x="4149545" y="2712929"/>
            <a:ext cx="4876800" cy="2430571"/>
          </a:xfrm>
          <a:prstGeom prst="rect">
            <a:avLst/>
          </a:prstGeom>
          <a:noFill/>
          <a:ln>
            <a:noFill/>
          </a:ln>
        </p:spPr>
      </p:pic>
      <p:pic>
        <p:nvPicPr>
          <p:cNvPr descr="Que tính (10 que) - CÔNG TY CỔ PHẦN PHÚ DIỄN" id="193" name="Google Shape;193;p22"/>
          <p:cNvPicPr preferRelativeResize="0"/>
          <p:nvPr/>
        </p:nvPicPr>
        <p:blipFill rotWithShape="1">
          <a:blip r:embed="rId7">
            <a:alphaModFix/>
          </a:blip>
          <a:srcRect b="0" l="0" r="0" t="0"/>
          <a:stretch/>
        </p:blipFill>
        <p:spPr>
          <a:xfrm>
            <a:off x="5332090" y="667447"/>
            <a:ext cx="3811910" cy="1832295"/>
          </a:xfrm>
          <a:prstGeom prst="rect">
            <a:avLst/>
          </a:prstGeom>
          <a:noFill/>
          <a:ln>
            <a:noFill/>
          </a:ln>
        </p:spPr>
      </p:pic>
      <p:sp>
        <p:nvSpPr>
          <p:cNvPr id="194" name="Google Shape;194;p22"/>
          <p:cNvSpPr/>
          <p:nvPr/>
        </p:nvSpPr>
        <p:spPr>
          <a:xfrm>
            <a:off x="1115616" y="2285"/>
            <a:ext cx="7465505"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3200">
                <a:solidFill>
                  <a:srgbClr val="000000"/>
                </a:solidFill>
                <a:latin typeface="Times New Roman"/>
                <a:ea typeface="Times New Roman"/>
                <a:cs typeface="Times New Roman"/>
                <a:sym typeface="Times New Roman"/>
              </a:rPr>
              <a:t>Một số hình ảnh về đoạn thẳng trong thực tế</a:t>
            </a:r>
            <a:endParaRPr sz="3200">
              <a:solidFill>
                <a:schemeClr val="dk1"/>
              </a:solidFill>
              <a:latin typeface="Times New Roman"/>
              <a:ea typeface="Times New Roman"/>
              <a:cs typeface="Times New Roman"/>
              <a:sym typeface="Times New Roman"/>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gtEl>
                                        <p:attrNameLst>
                                          <p:attrName>style.visibility</p:attrName>
                                        </p:attrNameLst>
                                      </p:cBhvr>
                                      <p:to>
                                        <p:strVal val="visible"/>
                                      </p:to>
                                    </p:set>
                                    <p:animEffect filter="fade" transition="in">
                                      <p:cBhvr>
                                        <p:cTn dur="500"/>
                                        <p:tgtEl>
                                          <p:spTgt spid="1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1"/>
                                        </p:tgtEl>
                                        <p:attrNameLst>
                                          <p:attrName>style.visibility</p:attrName>
                                        </p:attrNameLst>
                                      </p:cBhvr>
                                      <p:to>
                                        <p:strVal val="visible"/>
                                      </p:to>
                                    </p:set>
                                    <p:animEffect filter="fade" transition="in">
                                      <p:cBhvr>
                                        <p:cTn dur="500"/>
                                        <p:tgtEl>
                                          <p:spTgt spid="19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0"/>
                                        </p:tgtEl>
                                        <p:attrNameLst>
                                          <p:attrName>style.visibility</p:attrName>
                                        </p:attrNameLst>
                                      </p:cBhvr>
                                      <p:to>
                                        <p:strVal val="visible"/>
                                      </p:to>
                                    </p:set>
                                    <p:animEffect filter="fade" transition="in">
                                      <p:cBhvr>
                                        <p:cTn dur="500"/>
                                        <p:tgtEl>
                                          <p:spTgt spid="19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